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429" autoAdjust="0"/>
  </p:normalViewPr>
  <p:slideViewPr>
    <p:cSldViewPr snapToGrid="0" showGuides="1">
      <p:cViewPr varScale="1">
        <p:scale>
          <a:sx n="63" d="100"/>
          <a:sy n="63" d="100"/>
        </p:scale>
        <p:origin x="7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8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6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6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4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6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9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A75B-4180-441C-9C8A-5F9E5CBFFACE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826E-283F-40D5-9249-522F48FF8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10080" y="2305958"/>
            <a:ext cx="2362331" cy="2362331"/>
            <a:chOff x="2721850" y="934423"/>
            <a:chExt cx="3051209" cy="3051209"/>
          </a:xfrm>
        </p:grpSpPr>
        <p:grpSp>
          <p:nvGrpSpPr>
            <p:cNvPr id="5" name="그룹 4"/>
            <p:cNvGrpSpPr/>
            <p:nvPr/>
          </p:nvGrpSpPr>
          <p:grpSpPr>
            <a:xfrm>
              <a:off x="3093410" y="1464734"/>
              <a:ext cx="2308088" cy="1990587"/>
              <a:chOff x="3093410" y="1464734"/>
              <a:chExt cx="2308088" cy="1990587"/>
            </a:xfrm>
          </p:grpSpPr>
          <p:cxnSp>
            <p:nvCxnSpPr>
              <p:cNvPr id="56" name="직선 연결선 55"/>
              <p:cNvCxnSpPr/>
              <p:nvPr/>
            </p:nvCxnSpPr>
            <p:spPr>
              <a:xfrm flipH="1" flipV="1">
                <a:off x="3666143" y="1464734"/>
                <a:ext cx="1519748" cy="152216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 rot="19900450" flipH="1">
                <a:off x="3562872" y="1490795"/>
                <a:ext cx="599019" cy="1938466"/>
              </a:xfrm>
              <a:prstGeom prst="line">
                <a:avLst/>
              </a:prstGeom>
              <a:ln w="57150" cap="rnd"/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rot="19900450" flipH="1">
                <a:off x="3562872" y="1490795"/>
                <a:ext cx="599019" cy="1938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4058621" y="1825410"/>
                <a:ext cx="735823" cy="1629911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  <a:prstDash val="dash"/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9900450" flipH="1">
                <a:off x="3093410" y="2295538"/>
                <a:ext cx="1183831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 flipV="1">
                <a:off x="3164284" y="2576394"/>
                <a:ext cx="2148209" cy="226493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19900450" flipH="1">
                <a:off x="3772561" y="2005572"/>
                <a:ext cx="370214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19900450" flipH="1">
                <a:off x="3753684" y="1880744"/>
                <a:ext cx="277796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9900450" flipH="1">
                <a:off x="3731363" y="1755916"/>
                <a:ext cx="182099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rot="19900450" flipH="1">
                <a:off x="3702961" y="1631088"/>
                <a:ext cx="107980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원호 65"/>
              <p:cNvSpPr/>
              <p:nvPr/>
            </p:nvSpPr>
            <p:spPr>
              <a:xfrm rot="7350954">
                <a:off x="5177202" y="2807831"/>
                <a:ext cx="224847" cy="223745"/>
              </a:xfrm>
              <a:prstGeom prst="arc">
                <a:avLst>
                  <a:gd name="adj1" fmla="val 9721135"/>
                  <a:gd name="adj2" fmla="val 1090512"/>
                </a:avLst>
              </a:prstGeom>
              <a:ln w="57150" cap="rnd">
                <a:solidFill>
                  <a:schemeClr val="tx1"/>
                </a:solidFill>
                <a:round/>
              </a:ln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 rot="19016066">
                <a:off x="4784198" y="1513162"/>
                <a:ext cx="235852" cy="235730"/>
                <a:chOff x="8162312" y="3200400"/>
                <a:chExt cx="687834" cy="687479"/>
              </a:xfrm>
              <a:effectLst>
                <a:outerShdw blurRad="63500" dist="38100" dir="2700000" algn="tl" rotWithShape="0">
                  <a:prstClr val="black">
                    <a:alpha val="72000"/>
                  </a:prstClr>
                </a:outerShdw>
              </a:effectLst>
            </p:grpSpPr>
            <p:cxnSp>
              <p:nvCxnSpPr>
                <p:cNvPr id="74" name="직선 연결선 73"/>
                <p:cNvCxnSpPr/>
                <p:nvPr/>
              </p:nvCxnSpPr>
              <p:spPr>
                <a:xfrm flipV="1">
                  <a:off x="8496993" y="3200400"/>
                  <a:ext cx="786" cy="36188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rot="4320000" flipV="1">
                  <a:off x="8668809" y="3334898"/>
                  <a:ext cx="786" cy="36188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rot="8640000" flipV="1">
                  <a:off x="8603667" y="3525005"/>
                  <a:ext cx="786" cy="36188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 rot="12960000" flipV="1">
                  <a:off x="8390319" y="3525991"/>
                  <a:ext cx="786" cy="36188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/>
                <p:cNvCxnSpPr/>
                <p:nvPr/>
              </p:nvCxnSpPr>
              <p:spPr>
                <a:xfrm rot="17280000" flipV="1">
                  <a:off x="8342863" y="3336420"/>
                  <a:ext cx="786" cy="361888"/>
                </a:xfrm>
                <a:prstGeom prst="line">
                  <a:avLst/>
                </a:prstGeom>
                <a:ln w="5715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타원 1"/>
            <p:cNvSpPr/>
            <p:nvPr/>
          </p:nvSpPr>
          <p:spPr>
            <a:xfrm>
              <a:off x="2721850" y="934423"/>
              <a:ext cx="3051209" cy="305120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9514" y="2379129"/>
            <a:ext cx="70022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HK’s Doodle</a:t>
            </a:r>
            <a:endParaRPr lang="ko-KR" altLang="en-US" sz="138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3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4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HK_PARK</cp:lastModifiedBy>
  <cp:revision>13</cp:revision>
  <dcterms:created xsi:type="dcterms:W3CDTF">2018-01-03T07:41:15Z</dcterms:created>
  <dcterms:modified xsi:type="dcterms:W3CDTF">2018-01-03T12:51:20Z</dcterms:modified>
</cp:coreProperties>
</file>