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67" r:id="rId2"/>
    <p:sldId id="256" r:id="rId3"/>
    <p:sldId id="257" r:id="rId4"/>
    <p:sldId id="262" r:id="rId5"/>
    <p:sldId id="258" r:id="rId6"/>
    <p:sldId id="286" r:id="rId7"/>
    <p:sldId id="285" r:id="rId8"/>
    <p:sldId id="287" r:id="rId9"/>
    <p:sldId id="266" r:id="rId10"/>
    <p:sldId id="259" r:id="rId11"/>
    <p:sldId id="260" r:id="rId12"/>
    <p:sldId id="263" r:id="rId13"/>
    <p:sldId id="265" r:id="rId14"/>
    <p:sldId id="269" r:id="rId15"/>
    <p:sldId id="261" r:id="rId16"/>
    <p:sldId id="264" r:id="rId17"/>
    <p:sldId id="282" r:id="rId18"/>
    <p:sldId id="283" r:id="rId19"/>
    <p:sldId id="284" r:id="rId20"/>
    <p:sldId id="268" r:id="rId21"/>
    <p:sldId id="270" r:id="rId22"/>
    <p:sldId id="271" r:id="rId23"/>
    <p:sldId id="272" r:id="rId24"/>
    <p:sldId id="273" r:id="rId25"/>
    <p:sldId id="289" r:id="rId26"/>
    <p:sldId id="288" r:id="rId27"/>
    <p:sldId id="290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91" r:id="rId36"/>
    <p:sldId id="292" r:id="rId37"/>
    <p:sldId id="281" r:id="rId3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74FDB-A7F3-D041-A97D-44F838D48DBA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76266-C034-A649-B6E7-D1CE2F2202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218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76266-C034-A649-B6E7-D1CE2F2202B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502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D0256-E82A-624E-9FE2-6A16AEF82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FBA10-4FEC-604A-95BC-867303AA7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335D1-5E4D-B94D-A8C5-3C7AC935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0F31-ED58-7B49-808B-4A981803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29201-CE22-B14E-AD96-91579967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248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9399-ADF1-E142-98E5-6A49FE02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430437-FAB2-0A4D-970D-ACC0E50CA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E1071-CF45-7149-8BF2-A9D33C24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5B4EF-1652-C34A-9085-E079296D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3C3D9-D0B0-FA41-8952-3C4D95C2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91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BE533-8367-7D4B-9E80-A00818747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21AA4-481C-D547-8BDD-24424AF47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3413F-0D52-BA4C-A485-22A09ACE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FB6D1-815A-3241-8CEB-94FF526F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CD81E-1E61-9445-9603-ECB6ABB0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726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36E28-F90F-ED4B-9B97-C389FE5E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8720B-5B64-D848-B9FB-35A0600A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AE35D-3765-174F-BB25-3BC5445F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21EC3-F965-DE4E-A234-9825D2D6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BFA7B-059A-6243-8FC7-ED0D22D9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738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9EF6-A1FE-324E-BE75-CD5DDFB6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7B8A6-7859-384D-A4CF-2DBC9FE9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54912-3E1E-CC45-A357-93AC3681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F45C0-6934-0A46-AE93-7BA4BC69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1D470-36BE-204C-9EF4-7B0D0842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78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9208E-C3FD-7943-A1B1-E2F59660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240CC-3B80-FF4E-9FA4-C63BFA56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4B0874-6127-F44B-97B5-18E239ACE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76429-41BE-8A46-A18A-70ECF925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A5869-AC3E-9F4E-83A7-F2AD3D1F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87B6A-4160-C64C-BF0D-51AD7A80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62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8274-CCCB-2C4C-B4A4-507173A5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3E6D3-712B-F845-B498-54CF2120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9AC03-A102-2241-BD34-B84364AB2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F085F9-AF72-224F-A6C7-9FBD04FCE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83FA4D-3D2E-BD41-ABC8-0CFB9F2DB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865A4E-EED3-7642-87CC-E4C8F49A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83DF7-9E8F-B84C-885E-00ABF4A4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5822A5-9FA6-BF49-B4A5-F2D5B2C2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651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222D-E8C9-B942-97BC-1806348D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95E83A-4823-6B42-9499-5465FE00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D93BD-99AC-8447-A84D-23DA3603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5CEA9C-44F0-4249-A54E-8AAA408D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191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B92D1D-8B4C-A14E-AAFC-6D34525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40BB83-6A2B-1D4D-B248-F57278AA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FE211-C413-114A-8772-82FB5478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06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8AAF-F9FE-524E-B7AD-A1DF666C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34D6A-19F3-A14E-AAF2-A3CFB3D6F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7646D7-418A-A649-A951-371D94F3C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C39F0-0195-0E4D-8FE9-F003BFA4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D5CC8-E5F0-BF4E-A605-4D46FE3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34F4F-9D81-CD40-B3DF-F3E36C5D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90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72599-B1A6-C448-84B3-995434C5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F6E82-DD34-2A45-B693-2DAE3C9A9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9B737-B859-FF4B-A4FB-287D44218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160BA-1118-EE4A-9246-D7795F50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2D9B9-DEA5-2246-AB34-B054B882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8E878-6700-7648-89A8-223B68E8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636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5C2102-E18B-024B-9A07-3E583CE5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872C7-4BF4-214F-A828-5069A782E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AC6D2-B975-9641-BF8F-535110499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3034-01CB-BA44-A8A8-8DF25B2DED41}" type="datetimeFigureOut">
              <a:rPr kumimoji="1" lang="ko-Kore-KR" altLang="en-US" smtClean="0"/>
              <a:t>2020. 5. 1.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AD9C0-CC80-FC41-8AA2-B948A8D1F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A8B35-910A-A24C-AFBB-54BDDD5DE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12188-70AD-2C4F-8DC6-C7FA60B41F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6.png"/><Relationship Id="rId5" Type="http://schemas.openxmlformats.org/officeDocument/2006/relationships/image" Target="../media/image37.png"/><Relationship Id="rId10" Type="http://schemas.openxmlformats.org/officeDocument/2006/relationships/image" Target="../media/image19.png"/><Relationship Id="rId4" Type="http://schemas.openxmlformats.org/officeDocument/2006/relationships/image" Target="../media/image3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image" Target="../media/image5.png"/><Relationship Id="rId4" Type="http://schemas.openxmlformats.org/officeDocument/2006/relationships/image" Target="../media/image42.png"/><Relationship Id="rId9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image" Target="../media/image5.png"/><Relationship Id="rId4" Type="http://schemas.openxmlformats.org/officeDocument/2006/relationships/image" Target="../media/image42.png"/><Relationship Id="rId9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10" Type="http://schemas.openxmlformats.org/officeDocument/2006/relationships/image" Target="../media/image55.png"/><Relationship Id="rId4" Type="http://schemas.openxmlformats.org/officeDocument/2006/relationships/image" Target="../media/image11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10" Type="http://schemas.openxmlformats.org/officeDocument/2006/relationships/image" Target="../media/image55.png"/><Relationship Id="rId4" Type="http://schemas.openxmlformats.org/officeDocument/2006/relationships/image" Target="../media/image11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5.png"/><Relationship Id="rId7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0.png"/><Relationship Id="rId4" Type="http://schemas.openxmlformats.org/officeDocument/2006/relationships/image" Target="../media/image32.png"/><Relationship Id="rId9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6.png"/><Relationship Id="rId7" Type="http://schemas.openxmlformats.org/officeDocument/2006/relationships/image" Target="../media/image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70.png"/><Relationship Id="rId3" Type="http://schemas.openxmlformats.org/officeDocument/2006/relationships/image" Target="../media/image68.png"/><Relationship Id="rId7" Type="http://schemas.openxmlformats.org/officeDocument/2006/relationships/image" Target="../media/image17.png"/><Relationship Id="rId12" Type="http://schemas.openxmlformats.org/officeDocument/2006/relationships/image" Target="../media/image3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6.png"/><Relationship Id="rId5" Type="http://schemas.openxmlformats.org/officeDocument/2006/relationships/image" Target="../media/image69.png"/><Relationship Id="rId15" Type="http://schemas.openxmlformats.org/officeDocument/2006/relationships/image" Target="../media/image71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13.png"/><Relationship Id="rId1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12" Type="http://schemas.openxmlformats.org/officeDocument/2006/relationships/image" Target="../media/image25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75.png"/><Relationship Id="rId5" Type="http://schemas.openxmlformats.org/officeDocument/2006/relationships/image" Target="../media/image73.png"/><Relationship Id="rId10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4.png"/><Relationship Id="rId18" Type="http://schemas.openxmlformats.org/officeDocument/2006/relationships/image" Target="../media/image42.png"/><Relationship Id="rId26" Type="http://schemas.openxmlformats.org/officeDocument/2006/relationships/image" Target="../media/image88.png"/><Relationship Id="rId3" Type="http://schemas.openxmlformats.org/officeDocument/2006/relationships/image" Target="../media/image77.png"/><Relationship Id="rId21" Type="http://schemas.openxmlformats.org/officeDocument/2006/relationships/image" Target="../media/image16.png"/><Relationship Id="rId7" Type="http://schemas.openxmlformats.org/officeDocument/2006/relationships/image" Target="../media/image44.png"/><Relationship Id="rId12" Type="http://schemas.openxmlformats.org/officeDocument/2006/relationships/image" Target="../media/image83.png"/><Relationship Id="rId17" Type="http://schemas.openxmlformats.org/officeDocument/2006/relationships/image" Target="../media/image86.png"/><Relationship Id="rId25" Type="http://schemas.openxmlformats.org/officeDocument/2006/relationships/image" Target="../media/image35.png"/><Relationship Id="rId2" Type="http://schemas.openxmlformats.org/officeDocument/2006/relationships/image" Target="../media/image76.png"/><Relationship Id="rId16" Type="http://schemas.openxmlformats.org/officeDocument/2006/relationships/image" Target="../media/image85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2.png"/><Relationship Id="rId24" Type="http://schemas.openxmlformats.org/officeDocument/2006/relationships/image" Target="../media/image46.png"/><Relationship Id="rId5" Type="http://schemas.openxmlformats.org/officeDocument/2006/relationships/image" Target="../media/image79.png"/><Relationship Id="rId15" Type="http://schemas.openxmlformats.org/officeDocument/2006/relationships/image" Target="../media/image64.png"/><Relationship Id="rId23" Type="http://schemas.openxmlformats.org/officeDocument/2006/relationships/image" Target="../media/image87.png"/><Relationship Id="rId10" Type="http://schemas.openxmlformats.org/officeDocument/2006/relationships/image" Target="../media/image13.png"/><Relationship Id="rId19" Type="http://schemas.openxmlformats.org/officeDocument/2006/relationships/image" Target="../media/image66.png"/><Relationship Id="rId4" Type="http://schemas.openxmlformats.org/officeDocument/2006/relationships/image" Target="../media/image78.png"/><Relationship Id="rId9" Type="http://schemas.openxmlformats.org/officeDocument/2006/relationships/image" Target="../media/image9.png"/><Relationship Id="rId14" Type="http://schemas.openxmlformats.org/officeDocument/2006/relationships/image" Target="../media/image39.png"/><Relationship Id="rId2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84.png"/><Relationship Id="rId18" Type="http://schemas.openxmlformats.org/officeDocument/2006/relationships/image" Target="../media/image86.png"/><Relationship Id="rId26" Type="http://schemas.openxmlformats.org/officeDocument/2006/relationships/image" Target="../media/image35.png"/><Relationship Id="rId3" Type="http://schemas.openxmlformats.org/officeDocument/2006/relationships/image" Target="../media/image77.png"/><Relationship Id="rId21" Type="http://schemas.openxmlformats.org/officeDocument/2006/relationships/image" Target="../media/image43.png"/><Relationship Id="rId7" Type="http://schemas.openxmlformats.org/officeDocument/2006/relationships/image" Target="../media/image44.png"/><Relationship Id="rId12" Type="http://schemas.openxmlformats.org/officeDocument/2006/relationships/image" Target="../media/image83.png"/><Relationship Id="rId17" Type="http://schemas.openxmlformats.org/officeDocument/2006/relationships/image" Target="../media/image90.png"/><Relationship Id="rId25" Type="http://schemas.openxmlformats.org/officeDocument/2006/relationships/image" Target="../media/image46.png"/><Relationship Id="rId2" Type="http://schemas.openxmlformats.org/officeDocument/2006/relationships/image" Target="../media/image76.png"/><Relationship Id="rId16" Type="http://schemas.openxmlformats.org/officeDocument/2006/relationships/image" Target="../media/image85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2.png"/><Relationship Id="rId24" Type="http://schemas.openxmlformats.org/officeDocument/2006/relationships/image" Target="../media/image87.png"/><Relationship Id="rId5" Type="http://schemas.openxmlformats.org/officeDocument/2006/relationships/image" Target="../media/image79.png"/><Relationship Id="rId15" Type="http://schemas.openxmlformats.org/officeDocument/2006/relationships/image" Target="../media/image64.png"/><Relationship Id="rId23" Type="http://schemas.openxmlformats.org/officeDocument/2006/relationships/image" Target="../media/image1.png"/><Relationship Id="rId10" Type="http://schemas.openxmlformats.org/officeDocument/2006/relationships/image" Target="../media/image13.png"/><Relationship Id="rId19" Type="http://schemas.openxmlformats.org/officeDocument/2006/relationships/image" Target="../media/image42.png"/><Relationship Id="rId4" Type="http://schemas.openxmlformats.org/officeDocument/2006/relationships/image" Target="../media/image78.png"/><Relationship Id="rId9" Type="http://schemas.openxmlformats.org/officeDocument/2006/relationships/image" Target="../media/image9.png"/><Relationship Id="rId14" Type="http://schemas.openxmlformats.org/officeDocument/2006/relationships/image" Target="../media/image39.png"/><Relationship Id="rId22" Type="http://schemas.openxmlformats.org/officeDocument/2006/relationships/image" Target="../media/image16.png"/><Relationship Id="rId27" Type="http://schemas.openxmlformats.org/officeDocument/2006/relationships/image" Target="../media/image8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A4C5F-C144-B741-82B9-CE935AE0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480447"/>
            <a:ext cx="10563386" cy="5696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40000" dirty="0"/>
              <a:t>ID</a:t>
            </a:r>
            <a:endParaRPr kumimoji="1" lang="ko-Kore-KR" altLang="en-US" sz="40000" dirty="0"/>
          </a:p>
        </p:txBody>
      </p:sp>
    </p:spTree>
    <p:extLst>
      <p:ext uri="{BB962C8B-B14F-4D97-AF65-F5344CB8AC3E}">
        <p14:creationId xmlns:p14="http://schemas.microsoft.com/office/powerpoint/2010/main" val="319821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C52F55B-C0D0-064D-902C-478EC909D4BD}"/>
              </a:ext>
            </a:extLst>
          </p:cNvPr>
          <p:cNvGrpSpPr/>
          <p:nvPr/>
        </p:nvGrpSpPr>
        <p:grpSpPr>
          <a:xfrm>
            <a:off x="3521179" y="2726606"/>
            <a:ext cx="2117836" cy="517205"/>
            <a:chOff x="3521179" y="2726606"/>
            <a:chExt cx="2117836" cy="5172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B410B2-CF43-204F-9403-5F34629C3692}"/>
                </a:ext>
              </a:extLst>
            </p:cNvPr>
            <p:cNvSpPr txBox="1"/>
            <p:nvPr/>
          </p:nvSpPr>
          <p:spPr>
            <a:xfrm>
              <a:off x="4017109" y="272660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7A9C280-6563-6843-9081-C02E93091007}"/>
                </a:ext>
              </a:extLst>
            </p:cNvPr>
            <p:cNvSpPr/>
            <p:nvPr/>
          </p:nvSpPr>
          <p:spPr>
            <a:xfrm>
              <a:off x="3521179" y="2798968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CA9E24-79BD-8747-A34B-01CE5E783929}"/>
                </a:ext>
              </a:extLst>
            </p:cNvPr>
            <p:cNvSpPr/>
            <p:nvPr/>
          </p:nvSpPr>
          <p:spPr>
            <a:xfrm>
              <a:off x="5194172" y="279828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4F1B1DF-1EA7-2847-8457-E988410C6CBA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966022" y="3020704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64A8295-FE0C-754E-AF29-3224B60C46DC}"/>
                  </a:ext>
                </a:extLst>
              </p:cNvPr>
              <p:cNvSpPr/>
              <p:nvPr/>
            </p:nvSpPr>
            <p:spPr>
              <a:xfrm>
                <a:off x="0" y="0"/>
                <a:ext cx="701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1" smtClean="0">
                          <a:latin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64A8295-FE0C-754E-AF29-3224B60C4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01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66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E38810D-E2B3-CB4D-BB74-9F7BABF49C7C}"/>
              </a:ext>
            </a:extLst>
          </p:cNvPr>
          <p:cNvGrpSpPr/>
          <p:nvPr/>
        </p:nvGrpSpPr>
        <p:grpSpPr>
          <a:xfrm>
            <a:off x="1055863" y="687467"/>
            <a:ext cx="4036258" cy="2191569"/>
            <a:chOff x="1055863" y="687467"/>
            <a:chExt cx="4036258" cy="219156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2389EB9-A6A8-CA4B-9B65-32A051F6EBC0}"/>
                </a:ext>
              </a:extLst>
            </p:cNvPr>
            <p:cNvSpPr/>
            <p:nvPr/>
          </p:nvSpPr>
          <p:spPr>
            <a:xfrm>
              <a:off x="1142216" y="1670496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B410B2-CF43-204F-9403-5F34629C3692}"/>
                </a:ext>
              </a:extLst>
            </p:cNvPr>
            <p:cNvSpPr txBox="1"/>
            <p:nvPr/>
          </p:nvSpPr>
          <p:spPr>
            <a:xfrm>
              <a:off x="2511687" y="687467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7A9C280-6563-6843-9081-C02E93091007}"/>
                </a:ext>
              </a:extLst>
            </p:cNvPr>
            <p:cNvSpPr/>
            <p:nvPr/>
          </p:nvSpPr>
          <p:spPr>
            <a:xfrm>
              <a:off x="2017843" y="908175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CA9E24-79BD-8747-A34B-01CE5E783929}"/>
                </a:ext>
              </a:extLst>
            </p:cNvPr>
            <p:cNvSpPr/>
            <p:nvPr/>
          </p:nvSpPr>
          <p:spPr>
            <a:xfrm>
              <a:off x="3690836" y="907489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22C4419-C34E-6D4C-95DA-C6A4D391E53D}"/>
                </a:ext>
              </a:extLst>
            </p:cNvPr>
            <p:cNvSpPr/>
            <p:nvPr/>
          </p:nvSpPr>
          <p:spPr>
            <a:xfrm>
              <a:off x="4647278" y="167049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B772A11-34E6-5D48-9752-AC9663F7A42D}"/>
                </a:ext>
              </a:extLst>
            </p:cNvPr>
            <p:cNvSpPr/>
            <p:nvPr/>
          </p:nvSpPr>
          <p:spPr>
            <a:xfrm>
              <a:off x="2017842" y="2434193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BB15F7-C769-B646-97B6-CE2B5BAFEBC2}"/>
                </a:ext>
              </a:extLst>
            </p:cNvPr>
            <p:cNvSpPr/>
            <p:nvPr/>
          </p:nvSpPr>
          <p:spPr>
            <a:xfrm>
              <a:off x="3694101" y="2434193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4F1B1DF-1EA7-2847-8457-E988410C6CBA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2462686" y="1129911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47AA866-D72D-694D-B23E-01222D68A5C5}"/>
                </a:ext>
              </a:extLst>
            </p:cNvPr>
            <p:cNvCxnSpPr>
              <a:cxnSpLocks/>
              <a:stCxn id="4" idx="7"/>
              <a:endCxn id="8" idx="2"/>
            </p:cNvCxnSpPr>
            <p:nvPr/>
          </p:nvCxnSpPr>
          <p:spPr>
            <a:xfrm flipV="1">
              <a:off x="1521913" y="1130597"/>
              <a:ext cx="495930" cy="6050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EBAA5F6-6C70-A843-8F3D-537DE171C70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2462685" y="2656615"/>
              <a:ext cx="1231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015BE37-525D-774A-92DC-30B9955B308D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4135679" y="1129911"/>
              <a:ext cx="576745" cy="605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79E2118-BF60-524D-831F-CCC0B05421D9}"/>
                </a:ext>
              </a:extLst>
            </p:cNvPr>
            <p:cNvCxnSpPr>
              <a:cxnSpLocks/>
              <a:stCxn id="4" idx="5"/>
              <a:endCxn id="11" idx="2"/>
            </p:cNvCxnSpPr>
            <p:nvPr/>
          </p:nvCxnSpPr>
          <p:spPr>
            <a:xfrm>
              <a:off x="1521913" y="2050193"/>
              <a:ext cx="495929" cy="6064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23D2353-CA72-DC4E-9251-D5267BA51F29}"/>
                </a:ext>
              </a:extLst>
            </p:cNvPr>
            <p:cNvCxnSpPr>
              <a:cxnSpLocks/>
              <a:stCxn id="12" idx="6"/>
              <a:endCxn id="10" idx="3"/>
            </p:cNvCxnSpPr>
            <p:nvPr/>
          </p:nvCxnSpPr>
          <p:spPr>
            <a:xfrm flipV="1">
              <a:off x="4138944" y="2050194"/>
              <a:ext cx="573480" cy="60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00ED2C-BC43-3F49-AF03-26E7A5574E98}"/>
                    </a:ext>
                  </a:extLst>
                </p:cNvPr>
                <p:cNvSpPr txBox="1"/>
                <p:nvPr/>
              </p:nvSpPr>
              <p:spPr>
                <a:xfrm>
                  <a:off x="2511688" y="2327418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300ED2C-BC43-3F49-AF03-26E7A5574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688" y="2327418"/>
                  <a:ext cx="112460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CCAA6EB-EA90-504D-88AB-703856D6F266}"/>
                    </a:ext>
                  </a:extLst>
                </p:cNvPr>
                <p:cNvSpPr txBox="1"/>
                <p:nvPr/>
              </p:nvSpPr>
              <p:spPr>
                <a:xfrm>
                  <a:off x="1055863" y="114388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CCAA6EB-EA90-504D-88AB-703856D6F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863" y="1143880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E958A09-33FE-D947-8471-BE25E5DC525B}"/>
                    </a:ext>
                  </a:extLst>
                </p:cNvPr>
                <p:cNvSpPr txBox="1"/>
                <p:nvPr/>
              </p:nvSpPr>
              <p:spPr>
                <a:xfrm>
                  <a:off x="3967514" y="2310844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E958A09-33FE-D947-8471-BE25E5DC5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514" y="2310844"/>
                  <a:ext cx="11246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5D321AA-60F5-1D46-AAF2-2B1C926E8CB6}"/>
                    </a:ext>
                  </a:extLst>
                </p:cNvPr>
                <p:cNvSpPr txBox="1"/>
                <p:nvPr/>
              </p:nvSpPr>
              <p:spPr>
                <a:xfrm>
                  <a:off x="3967514" y="114388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5D321AA-60F5-1D46-AAF2-2B1C926E8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514" y="1143880"/>
                  <a:ext cx="11246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FE11DC6-B978-9D45-9EE3-8D972E29CD19}"/>
                    </a:ext>
                  </a:extLst>
                </p:cNvPr>
                <p:cNvSpPr txBox="1"/>
                <p:nvPr/>
              </p:nvSpPr>
              <p:spPr>
                <a:xfrm>
                  <a:off x="1055863" y="2310844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FE11DC6-B978-9D45-9EE3-8D972E29C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863" y="2310844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/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D1569C2-0D43-4D4C-A868-C2624960E6B8}"/>
                  </a:ext>
                </a:extLst>
              </p:cNvPr>
              <p:cNvSpPr/>
              <p:nvPr/>
            </p:nvSpPr>
            <p:spPr>
              <a:xfrm>
                <a:off x="0" y="0"/>
                <a:ext cx="891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ore-KR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ore-KR" alt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D1569C2-0D43-4D4C-A868-C2624960E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91398" cy="369332"/>
              </a:xfrm>
              <a:prstGeom prst="rect">
                <a:avLst/>
              </a:prstGeom>
              <a:blipFill>
                <a:blip r:embed="rId6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7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/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D143F0A-46F8-0A49-8738-BBA11890240D}"/>
                  </a:ext>
                </a:extLst>
              </p:cNvPr>
              <p:cNvSpPr/>
              <p:nvPr/>
            </p:nvSpPr>
            <p:spPr>
              <a:xfrm>
                <a:off x="0" y="0"/>
                <a:ext cx="117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m:rPr>
                          <m:lit/>
                        </m:rPr>
                        <a:rPr lang="ko-Kore-KR" altLang="en-US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ko-Kore-KR" altLang="en-US" i="1">
                          <a:latin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D143F0A-46F8-0A49-8738-BBA118902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795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91D61A0C-46F5-D44C-877A-1CA56928ED6E}"/>
              </a:ext>
            </a:extLst>
          </p:cNvPr>
          <p:cNvGrpSpPr/>
          <p:nvPr/>
        </p:nvGrpSpPr>
        <p:grpSpPr>
          <a:xfrm>
            <a:off x="3521179" y="2726606"/>
            <a:ext cx="2117836" cy="517205"/>
            <a:chOff x="3521179" y="2726606"/>
            <a:chExt cx="2117836" cy="5172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728F35-5D2C-1141-8183-1DE49366EB51}"/>
                </a:ext>
              </a:extLst>
            </p:cNvPr>
            <p:cNvSpPr txBox="1"/>
            <p:nvPr/>
          </p:nvSpPr>
          <p:spPr>
            <a:xfrm>
              <a:off x="4017109" y="272660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16D4C24-10F8-B947-A6CE-AE6D1CB72772}"/>
                </a:ext>
              </a:extLst>
            </p:cNvPr>
            <p:cNvSpPr/>
            <p:nvPr/>
          </p:nvSpPr>
          <p:spPr>
            <a:xfrm>
              <a:off x="3521179" y="2798968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AB2AAB-E342-FC4D-8D6B-53ED1FEEE8EC}"/>
                </a:ext>
              </a:extLst>
            </p:cNvPr>
            <p:cNvSpPr/>
            <p:nvPr/>
          </p:nvSpPr>
          <p:spPr>
            <a:xfrm>
              <a:off x="5194172" y="279828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EBAD29E-31B5-024B-9329-BD91F825074C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 flipV="1">
              <a:off x="3966022" y="3020704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47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/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601737-4BE2-1D44-83F3-214120F58DC0}"/>
                  </a:ext>
                </a:extLst>
              </p:cNvPr>
              <p:cNvSpPr/>
              <p:nvPr/>
            </p:nvSpPr>
            <p:spPr>
              <a:xfrm>
                <a:off x="0" y="0"/>
                <a:ext cx="2010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|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601737-4BE2-1D44-83F3-214120F58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010294" cy="369332"/>
              </a:xfrm>
              <a:prstGeom prst="rect">
                <a:avLst/>
              </a:prstGeom>
              <a:blipFill>
                <a:blip r:embed="rId3"/>
                <a:stretch>
                  <a:fillRect t="-120690" r="-10759" b="-1896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타원 34">
            <a:extLst>
              <a:ext uri="{FF2B5EF4-FFF2-40B4-BE49-F238E27FC236}">
                <a16:creationId xmlns:a16="http://schemas.microsoft.com/office/drawing/2014/main" id="{183B6984-6929-AE49-AC41-E153956D4F53}"/>
              </a:ext>
            </a:extLst>
          </p:cNvPr>
          <p:cNvSpPr/>
          <p:nvPr/>
        </p:nvSpPr>
        <p:spPr>
          <a:xfrm>
            <a:off x="3947409" y="2947603"/>
            <a:ext cx="444843" cy="4448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5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2AF43F-124A-0F4D-AA70-87E8992BFA3E}"/>
                  </a:ext>
                </a:extLst>
              </p:cNvPr>
              <p:cNvSpPr txBox="1"/>
              <p:nvPr/>
            </p:nvSpPr>
            <p:spPr>
              <a:xfrm>
                <a:off x="5318966" y="2112920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𝑧𝑒𝑟𝑜</m:t>
                      </m:r>
                    </m:oMath>
                  </m:oMathPara>
                </a14:m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2AF43F-124A-0F4D-AA70-87E8992BF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66" y="2112920"/>
                <a:ext cx="11246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3720B7B9-C060-3940-BCB6-60A56DC0E58D}"/>
              </a:ext>
            </a:extLst>
          </p:cNvPr>
          <p:cNvSpPr/>
          <p:nvPr/>
        </p:nvSpPr>
        <p:spPr>
          <a:xfrm>
            <a:off x="4823036" y="2185282"/>
            <a:ext cx="444843" cy="4448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5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4C708AE-9A87-BE42-80EF-A5F4EBE1A781}"/>
              </a:ext>
            </a:extLst>
          </p:cNvPr>
          <p:cNvSpPr/>
          <p:nvPr/>
        </p:nvSpPr>
        <p:spPr>
          <a:xfrm>
            <a:off x="6496029" y="2184596"/>
            <a:ext cx="444843" cy="4448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5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718DACC-B044-0145-B213-C4D9C44CCBB6}"/>
              </a:ext>
            </a:extLst>
          </p:cNvPr>
          <p:cNvSpPr/>
          <p:nvPr/>
        </p:nvSpPr>
        <p:spPr>
          <a:xfrm>
            <a:off x="7452471" y="2947604"/>
            <a:ext cx="444843" cy="4448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5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E70B54E-2CD9-DA4E-8D98-0F0A01812C01}"/>
              </a:ext>
            </a:extLst>
          </p:cNvPr>
          <p:cNvSpPr/>
          <p:nvPr/>
        </p:nvSpPr>
        <p:spPr>
          <a:xfrm>
            <a:off x="4823035" y="3711300"/>
            <a:ext cx="444843" cy="4448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5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490DF17-96BB-2A41-B71C-B4BD3E2830D4}"/>
              </a:ext>
            </a:extLst>
          </p:cNvPr>
          <p:cNvSpPr/>
          <p:nvPr/>
        </p:nvSpPr>
        <p:spPr>
          <a:xfrm>
            <a:off x="6499294" y="3711300"/>
            <a:ext cx="444843" cy="4448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5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6608460-0717-664D-BEDF-F5E333E534F6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5267879" y="2407018"/>
            <a:ext cx="1228150" cy="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78DD8C7-9C4E-7345-88A5-C4CECE916D4B}"/>
              </a:ext>
            </a:extLst>
          </p:cNvPr>
          <p:cNvCxnSpPr>
            <a:cxnSpLocks/>
            <a:stCxn id="35" idx="7"/>
            <a:endCxn id="37" idx="2"/>
          </p:cNvCxnSpPr>
          <p:nvPr/>
        </p:nvCxnSpPr>
        <p:spPr>
          <a:xfrm flipV="1">
            <a:off x="4327106" y="2407704"/>
            <a:ext cx="495930" cy="60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84A4DF5-461F-794C-BD4D-6502FED2DAC7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5267878" y="3933722"/>
            <a:ext cx="12314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894E1C-2004-EE46-9250-E9CDEEDDE49C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6940872" y="2407018"/>
            <a:ext cx="576745" cy="605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E2A34A-BF5B-DB4D-9045-2B10A9F287E5}"/>
              </a:ext>
            </a:extLst>
          </p:cNvPr>
          <p:cNvCxnSpPr>
            <a:cxnSpLocks/>
            <a:stCxn id="35" idx="5"/>
            <a:endCxn id="40" idx="2"/>
          </p:cNvCxnSpPr>
          <p:nvPr/>
        </p:nvCxnSpPr>
        <p:spPr>
          <a:xfrm>
            <a:off x="4327106" y="3327300"/>
            <a:ext cx="495929" cy="606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D70028-F210-9A46-BAA7-5CBBB9FCB9E6}"/>
              </a:ext>
            </a:extLst>
          </p:cNvPr>
          <p:cNvCxnSpPr>
            <a:cxnSpLocks/>
            <a:stCxn id="41" idx="6"/>
            <a:endCxn id="39" idx="3"/>
          </p:cNvCxnSpPr>
          <p:nvPr/>
        </p:nvCxnSpPr>
        <p:spPr>
          <a:xfrm flipV="1">
            <a:off x="6944137" y="3327301"/>
            <a:ext cx="573480" cy="60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A0939C5-425A-4446-88D3-0FCE365ABD71}"/>
              </a:ext>
            </a:extLst>
          </p:cNvPr>
          <p:cNvSpPr txBox="1"/>
          <p:nvPr/>
        </p:nvSpPr>
        <p:spPr>
          <a:xfrm>
            <a:off x="5289085" y="3653852"/>
            <a:ext cx="112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non-zero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B2BFD2-9700-D94F-98E1-85E6F6D3104A}"/>
                  </a:ext>
                </a:extLst>
              </p:cNvPr>
              <p:cNvSpPr txBox="1"/>
              <p:nvPr/>
            </p:nvSpPr>
            <p:spPr>
              <a:xfrm>
                <a:off x="3861056" y="2420987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ore-KR" altLang="ko-Kore-KR" dirty="0">
                    <a:effectLst/>
                  </a:rPr>
                  <a:t> 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B2BFD2-9700-D94F-98E1-85E6F6D3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056" y="2420987"/>
                <a:ext cx="11246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B31DE2-EBF6-ED48-9BFA-A803C7756F4B}"/>
                  </a:ext>
                </a:extLst>
              </p:cNvPr>
              <p:cNvSpPr txBox="1"/>
              <p:nvPr/>
            </p:nvSpPr>
            <p:spPr>
              <a:xfrm>
                <a:off x="6772707" y="3587951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ore-KR" altLang="ko-Kore-KR" dirty="0">
                    <a:effectLst/>
                  </a:rPr>
                  <a:t> 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B31DE2-EBF6-ED48-9BFA-A803C7756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07" y="3587951"/>
                <a:ext cx="11246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6734CB-FA47-634C-8242-C5224886553E}"/>
                  </a:ext>
                </a:extLst>
              </p:cNvPr>
              <p:cNvSpPr txBox="1"/>
              <p:nvPr/>
            </p:nvSpPr>
            <p:spPr>
              <a:xfrm>
                <a:off x="6772707" y="2420987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ore-KR" altLang="ko-Kore-KR" dirty="0">
                    <a:effectLst/>
                  </a:rPr>
                  <a:t> 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6734CB-FA47-634C-8242-C52248865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07" y="2420987"/>
                <a:ext cx="11246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0F33F4-1907-4A41-B975-6FBA7E411F79}"/>
                  </a:ext>
                </a:extLst>
              </p:cNvPr>
              <p:cNvSpPr txBox="1"/>
              <p:nvPr/>
            </p:nvSpPr>
            <p:spPr>
              <a:xfrm>
                <a:off x="3861056" y="3587951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ore-KR" altLang="ko-Kore-KR" dirty="0">
                    <a:effectLst/>
                  </a:rPr>
                  <a:t> 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0F33F4-1907-4A41-B975-6FBA7E41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056" y="3587951"/>
                <a:ext cx="11246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/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CDE368B-226A-D34F-9545-C0A9B9AABFA3}"/>
                  </a:ext>
                </a:extLst>
              </p:cNvPr>
              <p:cNvSpPr/>
              <p:nvPr/>
            </p:nvSpPr>
            <p:spPr>
              <a:xfrm>
                <a:off x="0" y="11868"/>
                <a:ext cx="21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|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m:rPr>
                                  <m:lit/>
                                </m:rP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</m:e>
                          </m:d>
                        </m:e>
                        <m: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CDE368B-226A-D34F-9545-C0A9B9AAB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8"/>
                <a:ext cx="2101601" cy="369332"/>
              </a:xfrm>
              <a:prstGeom prst="rect">
                <a:avLst/>
              </a:prstGeom>
              <a:blipFill>
                <a:blip r:embed="rId3"/>
                <a:stretch>
                  <a:fillRect t="-113333" r="-6061" b="-18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9FAAB2F9-3B00-5B44-B6B6-C862D9ABE99F}"/>
              </a:ext>
            </a:extLst>
          </p:cNvPr>
          <p:cNvGrpSpPr/>
          <p:nvPr/>
        </p:nvGrpSpPr>
        <p:grpSpPr>
          <a:xfrm>
            <a:off x="3006496" y="1458479"/>
            <a:ext cx="5830684" cy="3326571"/>
            <a:chOff x="3006496" y="1458479"/>
            <a:chExt cx="5830684" cy="3326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AD529E1-02A0-FB46-97BE-DB1A9EF6E3C0}"/>
                    </a:ext>
                  </a:extLst>
                </p:cNvPr>
                <p:cNvSpPr txBox="1"/>
                <p:nvPr/>
              </p:nvSpPr>
              <p:spPr>
                <a:xfrm>
                  <a:off x="3136666" y="287434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AD529E1-02A0-FB46-97BE-DB1A9EF6E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666" y="2874343"/>
                  <a:ext cx="11246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6F692E-ECC0-0741-8A8F-94D468B5D8C1}"/>
                    </a:ext>
                  </a:extLst>
                </p:cNvPr>
                <p:cNvSpPr txBox="1"/>
                <p:nvPr/>
              </p:nvSpPr>
              <p:spPr>
                <a:xfrm>
                  <a:off x="7581594" y="287778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6F692E-ECC0-0741-8A8F-94D468B5D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94" y="2877783"/>
                  <a:ext cx="11246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4B80026-6310-EF48-8D0D-DE981DE642FC}"/>
                </a:ext>
              </a:extLst>
            </p:cNvPr>
            <p:cNvSpPr/>
            <p:nvPr/>
          </p:nvSpPr>
          <p:spPr>
            <a:xfrm>
              <a:off x="3947409" y="2947604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9EA459-D56E-5242-A8DA-A275DBE60CEF}"/>
                    </a:ext>
                  </a:extLst>
                </p:cNvPr>
                <p:cNvSpPr txBox="1"/>
                <p:nvPr/>
              </p:nvSpPr>
              <p:spPr>
                <a:xfrm>
                  <a:off x="5318966" y="211292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𝑧𝑒𝑟𝑜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9EA459-D56E-5242-A8DA-A275DBE60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966" y="2112920"/>
                  <a:ext cx="112460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1C061AA-F064-D640-A0DD-9F6C5EE18C22}"/>
                </a:ext>
              </a:extLst>
            </p:cNvPr>
            <p:cNvSpPr/>
            <p:nvPr/>
          </p:nvSpPr>
          <p:spPr>
            <a:xfrm>
              <a:off x="4823036" y="218528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42F027-62B9-BF4A-AD5C-14B5C47DB059}"/>
                </a:ext>
              </a:extLst>
            </p:cNvPr>
            <p:cNvSpPr/>
            <p:nvPr/>
          </p:nvSpPr>
          <p:spPr>
            <a:xfrm>
              <a:off x="6496029" y="2184596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0E6C50-4049-C84B-8D79-9DC90D70A8F4}"/>
                </a:ext>
              </a:extLst>
            </p:cNvPr>
            <p:cNvSpPr/>
            <p:nvPr/>
          </p:nvSpPr>
          <p:spPr>
            <a:xfrm>
              <a:off x="7452471" y="2947604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AA4DC80-C0B5-BE4B-8476-0C45E807DF30}"/>
                </a:ext>
              </a:extLst>
            </p:cNvPr>
            <p:cNvSpPr/>
            <p:nvPr/>
          </p:nvSpPr>
          <p:spPr>
            <a:xfrm>
              <a:off x="4823035" y="3711300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07B7BA9-2593-D449-98B6-56E59A37BE2F}"/>
                </a:ext>
              </a:extLst>
            </p:cNvPr>
            <p:cNvSpPr/>
            <p:nvPr/>
          </p:nvSpPr>
          <p:spPr>
            <a:xfrm>
              <a:off x="6499294" y="3711300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6A6CAA2-A72B-DE42-B3FB-3630E4B4FC05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 flipV="1">
              <a:off x="5267879" y="2407018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8E06663-6E7B-1040-9AC3-CCEBF3563561}"/>
                </a:ext>
              </a:extLst>
            </p:cNvPr>
            <p:cNvCxnSpPr>
              <a:cxnSpLocks/>
              <a:stCxn id="11" idx="7"/>
              <a:endCxn id="13" idx="2"/>
            </p:cNvCxnSpPr>
            <p:nvPr/>
          </p:nvCxnSpPr>
          <p:spPr>
            <a:xfrm flipV="1">
              <a:off x="4327106" y="2407704"/>
              <a:ext cx="495930" cy="605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A8D6C45-1613-8D46-AAAF-1867DA0BAF89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5267878" y="3933722"/>
              <a:ext cx="1231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2027A07-71C1-174A-A1E2-89494DA13FF4}"/>
                </a:ext>
              </a:extLst>
            </p:cNvPr>
            <p:cNvCxnSpPr>
              <a:cxnSpLocks/>
              <a:stCxn id="14" idx="6"/>
              <a:endCxn id="15" idx="1"/>
            </p:cNvCxnSpPr>
            <p:nvPr/>
          </p:nvCxnSpPr>
          <p:spPr>
            <a:xfrm>
              <a:off x="6940872" y="2407018"/>
              <a:ext cx="576745" cy="605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32ED44A-8210-9444-A090-778849C4D944}"/>
                </a:ext>
              </a:extLst>
            </p:cNvPr>
            <p:cNvCxnSpPr>
              <a:cxnSpLocks/>
              <a:stCxn id="11" idx="5"/>
              <a:endCxn id="16" idx="2"/>
            </p:cNvCxnSpPr>
            <p:nvPr/>
          </p:nvCxnSpPr>
          <p:spPr>
            <a:xfrm>
              <a:off x="4327106" y="3327301"/>
              <a:ext cx="495929" cy="60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D466E58-A92A-FB40-B9F2-A099A345B9E0}"/>
                </a:ext>
              </a:extLst>
            </p:cNvPr>
            <p:cNvCxnSpPr>
              <a:cxnSpLocks/>
              <a:stCxn id="17" idx="6"/>
              <a:endCxn id="15" idx="3"/>
            </p:cNvCxnSpPr>
            <p:nvPr/>
          </p:nvCxnSpPr>
          <p:spPr>
            <a:xfrm flipV="1">
              <a:off x="6944137" y="3327301"/>
              <a:ext cx="573480" cy="60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A10632-A5CF-2F4C-B802-B0C8EA78F7BC}"/>
                </a:ext>
              </a:extLst>
            </p:cNvPr>
            <p:cNvSpPr txBox="1"/>
            <p:nvPr/>
          </p:nvSpPr>
          <p:spPr>
            <a:xfrm>
              <a:off x="5289085" y="3653852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0673DE9-09C9-CD4D-9BCD-BCC29443E680}"/>
                    </a:ext>
                  </a:extLst>
                </p:cNvPr>
                <p:cNvSpPr txBox="1"/>
                <p:nvPr/>
              </p:nvSpPr>
              <p:spPr>
                <a:xfrm>
                  <a:off x="3861056" y="2420987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0673DE9-09C9-CD4D-9BCD-BCC29443E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056" y="2420987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471F3D-BDAA-F747-B93A-09174DD74EA0}"/>
                    </a:ext>
                  </a:extLst>
                </p:cNvPr>
                <p:cNvSpPr txBox="1"/>
                <p:nvPr/>
              </p:nvSpPr>
              <p:spPr>
                <a:xfrm>
                  <a:off x="6772707" y="3587951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471F3D-BDAA-F747-B93A-09174DD74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707" y="3587951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D6AAEF7-005B-6B49-9C2B-15AC3ECF90C7}"/>
                    </a:ext>
                  </a:extLst>
                </p:cNvPr>
                <p:cNvSpPr txBox="1"/>
                <p:nvPr/>
              </p:nvSpPr>
              <p:spPr>
                <a:xfrm>
                  <a:off x="6772707" y="2420987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D6AAEF7-005B-6B49-9C2B-15AC3ECF9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707" y="2420987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AA35710-6030-C941-A0D9-87CA7DB2BC46}"/>
                    </a:ext>
                  </a:extLst>
                </p:cNvPr>
                <p:cNvSpPr txBox="1"/>
                <p:nvPr/>
              </p:nvSpPr>
              <p:spPr>
                <a:xfrm>
                  <a:off x="3861056" y="3587951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AA35710-6030-C941-A0D9-87CA7DB2B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056" y="3587951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E12FA9E-5538-1545-BB79-59F57E802374}"/>
                </a:ext>
              </a:extLst>
            </p:cNvPr>
            <p:cNvSpPr/>
            <p:nvPr/>
          </p:nvSpPr>
          <p:spPr>
            <a:xfrm>
              <a:off x="3006496" y="2948874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CCC217E-3798-5449-8D8E-BDDED007062F}"/>
                </a:ext>
              </a:extLst>
            </p:cNvPr>
            <p:cNvCxnSpPr>
              <a:cxnSpLocks/>
              <a:stCxn id="34" idx="6"/>
              <a:endCxn id="11" idx="2"/>
            </p:cNvCxnSpPr>
            <p:nvPr/>
          </p:nvCxnSpPr>
          <p:spPr>
            <a:xfrm flipV="1">
              <a:off x="3451339" y="3170026"/>
              <a:ext cx="496070" cy="1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7BB86CA-6306-FF46-A098-DC467AF8120E}"/>
                </a:ext>
              </a:extLst>
            </p:cNvPr>
            <p:cNvSpPr/>
            <p:nvPr/>
          </p:nvSpPr>
          <p:spPr>
            <a:xfrm>
              <a:off x="8392337" y="2948874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22AE336-B38B-1846-A904-41D96A98D928}"/>
                </a:ext>
              </a:extLst>
            </p:cNvPr>
            <p:cNvCxnSpPr>
              <a:cxnSpLocks/>
              <a:stCxn id="15" idx="6"/>
              <a:endCxn id="42" idx="2"/>
            </p:cNvCxnSpPr>
            <p:nvPr/>
          </p:nvCxnSpPr>
          <p:spPr>
            <a:xfrm>
              <a:off x="7897314" y="3170026"/>
              <a:ext cx="495023" cy="1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구부러진 연결선[U] 64">
              <a:extLst>
                <a:ext uri="{FF2B5EF4-FFF2-40B4-BE49-F238E27FC236}">
                  <a16:creationId xmlns:a16="http://schemas.microsoft.com/office/drawing/2014/main" id="{92A69EC9-54B4-FC40-9684-8C47551378B3}"/>
                </a:ext>
              </a:extLst>
            </p:cNvPr>
            <p:cNvCxnSpPr>
              <a:cxnSpLocks/>
              <a:stCxn id="34" idx="4"/>
              <a:endCxn id="42" idx="4"/>
            </p:cNvCxnSpPr>
            <p:nvPr/>
          </p:nvCxnSpPr>
          <p:spPr>
            <a:xfrm rot="16200000" flipH="1">
              <a:off x="5921838" y="700796"/>
              <a:ext cx="12700" cy="5385841"/>
            </a:xfrm>
            <a:prstGeom prst="curvedConnector3">
              <a:avLst>
                <a:gd name="adj1" fmla="val 872571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구부러진 연결선[U] 86">
              <a:extLst>
                <a:ext uri="{FF2B5EF4-FFF2-40B4-BE49-F238E27FC236}">
                  <a16:creationId xmlns:a16="http://schemas.microsoft.com/office/drawing/2014/main" id="{C8632DEC-C07F-E54F-AA87-E81D4F6E11BD}"/>
                </a:ext>
              </a:extLst>
            </p:cNvPr>
            <p:cNvCxnSpPr>
              <a:cxnSpLocks/>
              <a:stCxn id="15" idx="0"/>
              <a:endCxn id="11" idx="0"/>
            </p:cNvCxnSpPr>
            <p:nvPr/>
          </p:nvCxnSpPr>
          <p:spPr>
            <a:xfrm rot="16200000" flipV="1">
              <a:off x="5922362" y="1195073"/>
              <a:ext cx="12700" cy="3505062"/>
            </a:xfrm>
            <a:prstGeom prst="curvedConnector3">
              <a:avLst>
                <a:gd name="adj1" fmla="val 913714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91BA0D5-E91E-724C-A598-F36E5806909C}"/>
                    </a:ext>
                  </a:extLst>
                </p:cNvPr>
                <p:cNvSpPr txBox="1"/>
                <p:nvPr/>
              </p:nvSpPr>
              <p:spPr>
                <a:xfrm>
                  <a:off x="5289084" y="145847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91BA0D5-E91E-724C-A598-F36E58069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084" y="1458479"/>
                  <a:ext cx="11246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426B9EE-1C93-3E4A-B25D-0DAAFEE07B30}"/>
                    </a:ext>
                  </a:extLst>
                </p:cNvPr>
                <p:cNvSpPr txBox="1"/>
                <p:nvPr/>
              </p:nvSpPr>
              <p:spPr>
                <a:xfrm>
                  <a:off x="5289085" y="4415718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426B9EE-1C93-3E4A-B25D-0DAAFEE07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085" y="4415718"/>
                  <a:ext cx="11246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540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6F818CB-4175-7745-B3C8-FFDDF4949F5A}"/>
                  </a:ext>
                </a:extLst>
              </p:cNvPr>
              <p:cNvSpPr/>
              <p:nvPr/>
            </p:nvSpPr>
            <p:spPr>
              <a:xfrm>
                <a:off x="-29662" y="42349"/>
                <a:ext cx="3992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ore-KR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ko-Kore-KR" altLang="en-US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  <m:t>𝑧𝑒𝑟𝑜</m:t>
                                      </m:r>
                                      <m:r>
                                        <a:rPr lang="ko-Kore-KR" alt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m:rPr>
                                      <m:lit/>
                                    </m:rP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6F818CB-4175-7745-B3C8-FFDDF4949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62" y="42349"/>
                <a:ext cx="3992311" cy="369332"/>
              </a:xfrm>
              <a:prstGeom prst="rect">
                <a:avLst/>
              </a:prstGeom>
              <a:blipFill>
                <a:blip r:embed="rId2"/>
                <a:stretch>
                  <a:fillRect t="-113333" r="-5096" b="-18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82318B-2087-BC44-8DBE-8CAA300E2E34}"/>
              </a:ext>
            </a:extLst>
          </p:cNvPr>
          <p:cNvGrpSpPr/>
          <p:nvPr/>
        </p:nvGrpSpPr>
        <p:grpSpPr>
          <a:xfrm>
            <a:off x="-29662" y="2692577"/>
            <a:ext cx="12715660" cy="3326571"/>
            <a:chOff x="-29662" y="2692577"/>
            <a:chExt cx="12715660" cy="3326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840457D-BC81-3341-B8A3-F5CE9EBA360A}"/>
                    </a:ext>
                  </a:extLst>
                </p:cNvPr>
                <p:cNvSpPr txBox="1"/>
                <p:nvPr/>
              </p:nvSpPr>
              <p:spPr>
                <a:xfrm>
                  <a:off x="6985484" y="4108441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840457D-BC81-3341-B8A3-F5CE9EBA3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484" y="4108441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0A63C4B-69CF-F144-904E-D86CE3AB64CF}"/>
                    </a:ext>
                  </a:extLst>
                </p:cNvPr>
                <p:cNvSpPr txBox="1"/>
                <p:nvPr/>
              </p:nvSpPr>
              <p:spPr>
                <a:xfrm>
                  <a:off x="11430412" y="4111881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0A63C4B-69CF-F144-904E-D86CE3AB6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412" y="4111881"/>
                  <a:ext cx="11246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6C1780B-3555-0C46-9C4B-1EF8B9727FE7}"/>
                </a:ext>
              </a:extLst>
            </p:cNvPr>
            <p:cNvSpPr/>
            <p:nvPr/>
          </p:nvSpPr>
          <p:spPr>
            <a:xfrm>
              <a:off x="7796227" y="418170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AD386AB-FBAB-8543-8A43-5405A03481A5}"/>
                    </a:ext>
                  </a:extLst>
                </p:cNvPr>
                <p:cNvSpPr txBox="1"/>
                <p:nvPr/>
              </p:nvSpPr>
              <p:spPr>
                <a:xfrm>
                  <a:off x="9167784" y="3347018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𝑧𝑒𝑟𝑜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AD386AB-FBAB-8543-8A43-5405A0348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784" y="3347018"/>
                  <a:ext cx="11246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22CD599-7579-144B-B22C-6760AB034A28}"/>
                </a:ext>
              </a:extLst>
            </p:cNvPr>
            <p:cNvSpPr/>
            <p:nvPr/>
          </p:nvSpPr>
          <p:spPr>
            <a:xfrm>
              <a:off x="8671854" y="3419380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FB357EB-1637-E546-A433-1DC3CECD7AED}"/>
                </a:ext>
              </a:extLst>
            </p:cNvPr>
            <p:cNvSpPr/>
            <p:nvPr/>
          </p:nvSpPr>
          <p:spPr>
            <a:xfrm>
              <a:off x="10344847" y="3418694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3B5B418-75D9-BF43-B27E-4CBD7D04790C}"/>
                </a:ext>
              </a:extLst>
            </p:cNvPr>
            <p:cNvSpPr/>
            <p:nvPr/>
          </p:nvSpPr>
          <p:spPr>
            <a:xfrm>
              <a:off x="11301289" y="418170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97A39D9-79F3-FE4B-8122-48580CD66356}"/>
                </a:ext>
              </a:extLst>
            </p:cNvPr>
            <p:cNvSpPr/>
            <p:nvPr/>
          </p:nvSpPr>
          <p:spPr>
            <a:xfrm>
              <a:off x="8671853" y="4945398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0DBBE71-0609-F240-9A7C-D4B6C0F7F3F6}"/>
                </a:ext>
              </a:extLst>
            </p:cNvPr>
            <p:cNvSpPr/>
            <p:nvPr/>
          </p:nvSpPr>
          <p:spPr>
            <a:xfrm>
              <a:off x="10348112" y="4945398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96F8AD9-2F2F-9748-9FFA-8A2DA2762B0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9116697" y="3641116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5136C53-B260-6F42-ABAA-1A38C10D67C0}"/>
                </a:ext>
              </a:extLst>
            </p:cNvPr>
            <p:cNvCxnSpPr>
              <a:cxnSpLocks/>
              <a:stCxn id="27" idx="7"/>
              <a:endCxn id="29" idx="2"/>
            </p:cNvCxnSpPr>
            <p:nvPr/>
          </p:nvCxnSpPr>
          <p:spPr>
            <a:xfrm flipV="1">
              <a:off x="8175924" y="3641802"/>
              <a:ext cx="495930" cy="605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18F2ABD-26EB-DA4E-A255-FC5939937556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9116696" y="5167820"/>
              <a:ext cx="1231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287F4B9-D8BF-2D4E-9DE4-C8CD73C97C82}"/>
                </a:ext>
              </a:extLst>
            </p:cNvPr>
            <p:cNvCxnSpPr>
              <a:cxnSpLocks/>
              <a:stCxn id="30" idx="6"/>
              <a:endCxn id="31" idx="1"/>
            </p:cNvCxnSpPr>
            <p:nvPr/>
          </p:nvCxnSpPr>
          <p:spPr>
            <a:xfrm>
              <a:off x="10789690" y="3641116"/>
              <a:ext cx="576745" cy="605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AEC5353-C5C0-EF44-8D93-AF8B46456B5B}"/>
                </a:ext>
              </a:extLst>
            </p:cNvPr>
            <p:cNvCxnSpPr>
              <a:cxnSpLocks/>
              <a:stCxn id="27" idx="5"/>
              <a:endCxn id="32" idx="2"/>
            </p:cNvCxnSpPr>
            <p:nvPr/>
          </p:nvCxnSpPr>
          <p:spPr>
            <a:xfrm>
              <a:off x="8175924" y="4561399"/>
              <a:ext cx="495929" cy="60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6CACE49-86F1-FA4C-9D54-8670944137AE}"/>
                </a:ext>
              </a:extLst>
            </p:cNvPr>
            <p:cNvCxnSpPr>
              <a:cxnSpLocks/>
              <a:stCxn id="33" idx="6"/>
              <a:endCxn id="31" idx="3"/>
            </p:cNvCxnSpPr>
            <p:nvPr/>
          </p:nvCxnSpPr>
          <p:spPr>
            <a:xfrm flipV="1">
              <a:off x="10792955" y="4561399"/>
              <a:ext cx="573480" cy="60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9E36FBD-6701-A242-BA8C-9B0D700E5E3F}"/>
                </a:ext>
              </a:extLst>
            </p:cNvPr>
            <p:cNvSpPr txBox="1"/>
            <p:nvPr/>
          </p:nvSpPr>
          <p:spPr>
            <a:xfrm>
              <a:off x="9137903" y="4887950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E6DB59-3E45-9145-A077-E37AA5F17310}"/>
                    </a:ext>
                  </a:extLst>
                </p:cNvPr>
                <p:cNvSpPr txBox="1"/>
                <p:nvPr/>
              </p:nvSpPr>
              <p:spPr>
                <a:xfrm>
                  <a:off x="7709874" y="3655085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E6DB59-3E45-9145-A077-E37AA5F1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874" y="3655085"/>
                  <a:ext cx="112460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D8B56AC-4A71-0B41-AD20-B2B9A4AD5D76}"/>
                    </a:ext>
                  </a:extLst>
                </p:cNvPr>
                <p:cNvSpPr txBox="1"/>
                <p:nvPr/>
              </p:nvSpPr>
              <p:spPr>
                <a:xfrm>
                  <a:off x="10621525" y="482204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D8B56AC-4A71-0B41-AD20-B2B9A4AD5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1525" y="4822049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6C18A4-220E-1040-AF0D-66AF36625475}"/>
                    </a:ext>
                  </a:extLst>
                </p:cNvPr>
                <p:cNvSpPr txBox="1"/>
                <p:nvPr/>
              </p:nvSpPr>
              <p:spPr>
                <a:xfrm>
                  <a:off x="10621525" y="3655085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6C18A4-220E-1040-AF0D-66AF36625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1525" y="3655085"/>
                  <a:ext cx="112460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0325D7-863D-AD4C-8339-E7BF5B2FA050}"/>
                    </a:ext>
                  </a:extLst>
                </p:cNvPr>
                <p:cNvSpPr txBox="1"/>
                <p:nvPr/>
              </p:nvSpPr>
              <p:spPr>
                <a:xfrm>
                  <a:off x="7709874" y="482204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0325D7-863D-AD4C-8339-E7BF5B2FA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874" y="4822049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DA63B02-9036-9D41-8216-58D114F41FF7}"/>
                </a:ext>
              </a:extLst>
            </p:cNvPr>
            <p:cNvSpPr/>
            <p:nvPr/>
          </p:nvSpPr>
          <p:spPr>
            <a:xfrm>
              <a:off x="6855314" y="418297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C7F65D3-A0CA-8042-AD70-9D66EC786F4D}"/>
                </a:ext>
              </a:extLst>
            </p:cNvPr>
            <p:cNvCxnSpPr>
              <a:cxnSpLocks/>
              <a:stCxn id="50" idx="6"/>
              <a:endCxn id="27" idx="2"/>
            </p:cNvCxnSpPr>
            <p:nvPr/>
          </p:nvCxnSpPr>
          <p:spPr>
            <a:xfrm flipV="1">
              <a:off x="7300157" y="4404124"/>
              <a:ext cx="496070" cy="1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5E0FC05-BB84-584D-A41D-5A348FCE21FD}"/>
                </a:ext>
              </a:extLst>
            </p:cNvPr>
            <p:cNvSpPr/>
            <p:nvPr/>
          </p:nvSpPr>
          <p:spPr>
            <a:xfrm>
              <a:off x="12241155" y="418297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5EC85E8-0820-5946-9B69-68172AB15049}"/>
                </a:ext>
              </a:extLst>
            </p:cNvPr>
            <p:cNvCxnSpPr>
              <a:cxnSpLocks/>
              <a:stCxn id="31" idx="6"/>
              <a:endCxn id="52" idx="2"/>
            </p:cNvCxnSpPr>
            <p:nvPr/>
          </p:nvCxnSpPr>
          <p:spPr>
            <a:xfrm>
              <a:off x="11746132" y="4404124"/>
              <a:ext cx="495023" cy="1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구부러진 연결선[U] 53">
              <a:extLst>
                <a:ext uri="{FF2B5EF4-FFF2-40B4-BE49-F238E27FC236}">
                  <a16:creationId xmlns:a16="http://schemas.microsoft.com/office/drawing/2014/main" id="{89ED8171-3C25-B84F-889B-44FC8304DDC8}"/>
                </a:ext>
              </a:extLst>
            </p:cNvPr>
            <p:cNvCxnSpPr>
              <a:cxnSpLocks/>
              <a:stCxn id="50" idx="4"/>
              <a:endCxn id="52" idx="4"/>
            </p:cNvCxnSpPr>
            <p:nvPr/>
          </p:nvCxnSpPr>
          <p:spPr>
            <a:xfrm rot="16200000" flipH="1">
              <a:off x="9770656" y="1934894"/>
              <a:ext cx="12700" cy="5385841"/>
            </a:xfrm>
            <a:prstGeom prst="curvedConnector3">
              <a:avLst>
                <a:gd name="adj1" fmla="val 872571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구부러진 연결선[U] 54">
              <a:extLst>
                <a:ext uri="{FF2B5EF4-FFF2-40B4-BE49-F238E27FC236}">
                  <a16:creationId xmlns:a16="http://schemas.microsoft.com/office/drawing/2014/main" id="{433BD36B-E856-D544-8E4C-4D377E8AE0B3}"/>
                </a:ext>
              </a:extLst>
            </p:cNvPr>
            <p:cNvCxnSpPr>
              <a:cxnSpLocks/>
              <a:stCxn id="31" idx="0"/>
              <a:endCxn id="27" idx="0"/>
            </p:cNvCxnSpPr>
            <p:nvPr/>
          </p:nvCxnSpPr>
          <p:spPr>
            <a:xfrm rot="16200000" flipV="1">
              <a:off x="9771180" y="2429171"/>
              <a:ext cx="12700" cy="3505062"/>
            </a:xfrm>
            <a:prstGeom prst="curvedConnector3">
              <a:avLst>
                <a:gd name="adj1" fmla="val 913714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1C8FF5-9CE3-8045-BA10-2153476229DB}"/>
                    </a:ext>
                  </a:extLst>
                </p:cNvPr>
                <p:cNvSpPr txBox="1"/>
                <p:nvPr/>
              </p:nvSpPr>
              <p:spPr>
                <a:xfrm>
                  <a:off x="9137902" y="2692577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1C8FF5-9CE3-8045-BA10-215347622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7902" y="2692577"/>
                  <a:ext cx="11246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2FBC6B9-9504-0747-B8C0-4789A344C025}"/>
                    </a:ext>
                  </a:extLst>
                </p:cNvPr>
                <p:cNvSpPr txBox="1"/>
                <p:nvPr/>
              </p:nvSpPr>
              <p:spPr>
                <a:xfrm>
                  <a:off x="9137903" y="564981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2FBC6B9-9504-0747-B8C0-4789A344C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7903" y="5649816"/>
                  <a:ext cx="11246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C11F2C-E1B0-BB4D-871A-92FE33B5E6AF}"/>
                </a:ext>
              </a:extLst>
            </p:cNvPr>
            <p:cNvSpPr txBox="1"/>
            <p:nvPr/>
          </p:nvSpPr>
          <p:spPr>
            <a:xfrm>
              <a:off x="4867967" y="4113162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F8533F2-AB30-FB42-BE3F-783F33CA67D1}"/>
                </a:ext>
              </a:extLst>
            </p:cNvPr>
            <p:cNvSpPr/>
            <p:nvPr/>
          </p:nvSpPr>
          <p:spPr>
            <a:xfrm>
              <a:off x="4372037" y="4185524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A5C19FD-422C-D945-90B4-5BB07C89CC3D}"/>
                </a:ext>
              </a:extLst>
            </p:cNvPr>
            <p:cNvSpPr/>
            <p:nvPr/>
          </p:nvSpPr>
          <p:spPr>
            <a:xfrm>
              <a:off x="6045030" y="4184838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3DB3742-4956-7047-8B28-1129B9333668}"/>
                </a:ext>
              </a:extLst>
            </p:cNvPr>
            <p:cNvCxnSpPr>
              <a:stCxn id="60" idx="6"/>
              <a:endCxn id="61" idx="2"/>
            </p:cNvCxnSpPr>
            <p:nvPr/>
          </p:nvCxnSpPr>
          <p:spPr>
            <a:xfrm flipV="1">
              <a:off x="4816880" y="4407260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A647339-8D65-A945-9D3B-EC723794BF13}"/>
                </a:ext>
              </a:extLst>
            </p:cNvPr>
            <p:cNvSpPr/>
            <p:nvPr/>
          </p:nvSpPr>
          <p:spPr>
            <a:xfrm>
              <a:off x="56691" y="4184836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50ABC5F-2AC8-BF43-A010-A01D29BEDC90}"/>
                </a:ext>
              </a:extLst>
            </p:cNvPr>
            <p:cNvSpPr/>
            <p:nvPr/>
          </p:nvSpPr>
          <p:spPr>
            <a:xfrm>
              <a:off x="932318" y="3422515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CC311BD-25B6-3644-9E72-2A29F69FD932}"/>
                </a:ext>
              </a:extLst>
            </p:cNvPr>
            <p:cNvSpPr/>
            <p:nvPr/>
          </p:nvSpPr>
          <p:spPr>
            <a:xfrm>
              <a:off x="2605311" y="3421829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C05D81B-E2FA-104A-AACE-4C6F035720B6}"/>
                </a:ext>
              </a:extLst>
            </p:cNvPr>
            <p:cNvSpPr/>
            <p:nvPr/>
          </p:nvSpPr>
          <p:spPr>
            <a:xfrm>
              <a:off x="3561753" y="418483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82E70CC-3DFC-7747-BDFB-AB1118D08D1A}"/>
                </a:ext>
              </a:extLst>
            </p:cNvPr>
            <p:cNvSpPr/>
            <p:nvPr/>
          </p:nvSpPr>
          <p:spPr>
            <a:xfrm>
              <a:off x="932317" y="4948533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6591C98-2DB0-D64E-8FCB-BDBA4580182C}"/>
                </a:ext>
              </a:extLst>
            </p:cNvPr>
            <p:cNvSpPr/>
            <p:nvPr/>
          </p:nvSpPr>
          <p:spPr>
            <a:xfrm>
              <a:off x="2608576" y="4948533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F6DF92E-F86D-CE42-BF0F-8CDFC6CE0D8A}"/>
                </a:ext>
              </a:extLst>
            </p:cNvPr>
            <p:cNvCxnSpPr>
              <a:stCxn id="66" idx="6"/>
              <a:endCxn id="67" idx="2"/>
            </p:cNvCxnSpPr>
            <p:nvPr/>
          </p:nvCxnSpPr>
          <p:spPr>
            <a:xfrm flipV="1">
              <a:off x="1377161" y="3644251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DE7EF253-589E-5A4D-A3A4-4B197E517C32}"/>
                </a:ext>
              </a:extLst>
            </p:cNvPr>
            <p:cNvCxnSpPr>
              <a:cxnSpLocks/>
              <a:stCxn id="64" idx="7"/>
              <a:endCxn id="66" idx="2"/>
            </p:cNvCxnSpPr>
            <p:nvPr/>
          </p:nvCxnSpPr>
          <p:spPr>
            <a:xfrm flipV="1">
              <a:off x="436388" y="3644937"/>
              <a:ext cx="495930" cy="6050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454EC4D-2C6C-7C49-9A83-D8CE2C250276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>
              <a:off x="1377160" y="5170955"/>
              <a:ext cx="1231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13199485-7DF7-4046-A8D0-901614876407}"/>
                </a:ext>
              </a:extLst>
            </p:cNvPr>
            <p:cNvCxnSpPr>
              <a:cxnSpLocks/>
              <a:stCxn id="67" idx="6"/>
              <a:endCxn id="68" idx="1"/>
            </p:cNvCxnSpPr>
            <p:nvPr/>
          </p:nvCxnSpPr>
          <p:spPr>
            <a:xfrm>
              <a:off x="3050154" y="3644251"/>
              <a:ext cx="576745" cy="605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203D4E20-251A-2245-AD2A-6156AACA0806}"/>
                </a:ext>
              </a:extLst>
            </p:cNvPr>
            <p:cNvCxnSpPr>
              <a:cxnSpLocks/>
              <a:stCxn id="64" idx="5"/>
              <a:endCxn id="69" idx="2"/>
            </p:cNvCxnSpPr>
            <p:nvPr/>
          </p:nvCxnSpPr>
          <p:spPr>
            <a:xfrm>
              <a:off x="436388" y="4564533"/>
              <a:ext cx="495929" cy="6064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7430939A-CC64-6A4B-9CA8-4E4B0BE0B978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3053419" y="4564534"/>
              <a:ext cx="573480" cy="60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2EA4770-312F-A740-BEF6-26E11AB0A172}"/>
                    </a:ext>
                  </a:extLst>
                </p:cNvPr>
                <p:cNvSpPr txBox="1"/>
                <p:nvPr/>
              </p:nvSpPr>
              <p:spPr>
                <a:xfrm>
                  <a:off x="-29662" y="365822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2EA4770-312F-A740-BEF6-26E11AB0A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662" y="3658220"/>
                  <a:ext cx="11246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E63B928-2113-FC45-8F63-6CAB855F2FF9}"/>
                    </a:ext>
                  </a:extLst>
                </p:cNvPr>
                <p:cNvSpPr txBox="1"/>
                <p:nvPr/>
              </p:nvSpPr>
              <p:spPr>
                <a:xfrm>
                  <a:off x="2881989" y="4825184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E63B928-2113-FC45-8F63-6CAB855F2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989" y="4825184"/>
                  <a:ext cx="11246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BD1310C-9F2B-CA41-BFD6-3260CC7E8EE7}"/>
                    </a:ext>
                  </a:extLst>
                </p:cNvPr>
                <p:cNvSpPr txBox="1"/>
                <p:nvPr/>
              </p:nvSpPr>
              <p:spPr>
                <a:xfrm>
                  <a:off x="2881989" y="365822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BD1310C-9F2B-CA41-BFD6-3260CC7E8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989" y="3658220"/>
                  <a:ext cx="112460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95D74F6-E418-2544-840D-4715E0F8E394}"/>
                    </a:ext>
                  </a:extLst>
                </p:cNvPr>
                <p:cNvSpPr txBox="1"/>
                <p:nvPr/>
              </p:nvSpPr>
              <p:spPr>
                <a:xfrm>
                  <a:off x="-29662" y="4825184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95D74F6-E418-2544-840D-4715E0F8E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662" y="4825184"/>
                  <a:ext cx="11246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D6CC31D3-8577-014D-9CCD-EFBEF077C75E}"/>
                </a:ext>
              </a:extLst>
            </p:cNvPr>
            <p:cNvCxnSpPr>
              <a:cxnSpLocks/>
              <a:stCxn id="68" idx="6"/>
              <a:endCxn id="60" idx="2"/>
            </p:cNvCxnSpPr>
            <p:nvPr/>
          </p:nvCxnSpPr>
          <p:spPr>
            <a:xfrm>
              <a:off x="4006596" y="4407259"/>
              <a:ext cx="365441" cy="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B7A5B509-1F92-BF43-8519-440D522BF897}"/>
                </a:ext>
              </a:extLst>
            </p:cNvPr>
            <p:cNvCxnSpPr>
              <a:cxnSpLocks/>
              <a:stCxn id="61" idx="6"/>
              <a:endCxn id="50" idx="2"/>
            </p:cNvCxnSpPr>
            <p:nvPr/>
          </p:nvCxnSpPr>
          <p:spPr>
            <a:xfrm flipV="1">
              <a:off x="6489873" y="4405394"/>
              <a:ext cx="365441" cy="18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6CF5118-8E12-A341-BF17-95B7722AEB3B}"/>
                    </a:ext>
                  </a:extLst>
                </p:cNvPr>
                <p:cNvSpPr txBox="1"/>
                <p:nvPr/>
              </p:nvSpPr>
              <p:spPr>
                <a:xfrm>
                  <a:off x="6127478" y="410049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6CF5118-8E12-A341-BF17-95B7722AE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478" y="4100490"/>
                  <a:ext cx="112460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D82AF23-2593-B346-B857-A256F9E424C8}"/>
                    </a:ext>
                  </a:extLst>
                </p:cNvPr>
                <p:cNvSpPr txBox="1"/>
                <p:nvPr/>
              </p:nvSpPr>
              <p:spPr>
                <a:xfrm>
                  <a:off x="3647648" y="409517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D82AF23-2593-B346-B857-A256F9E42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48" y="4095179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3430046-EB55-3A46-88B5-DAECE9E2FE29}"/>
                </a:ext>
              </a:extLst>
            </p:cNvPr>
            <p:cNvSpPr txBox="1"/>
            <p:nvPr/>
          </p:nvSpPr>
          <p:spPr>
            <a:xfrm>
              <a:off x="1415617" y="322555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6602DDE-3A55-524E-AC81-2AB2B3DF531F}"/>
                    </a:ext>
                  </a:extLst>
                </p:cNvPr>
                <p:cNvSpPr txBox="1"/>
                <p:nvPr/>
              </p:nvSpPr>
              <p:spPr>
                <a:xfrm>
                  <a:off x="1415618" y="4865507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6602DDE-3A55-524E-AC81-2AB2B3DF5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18" y="4865507"/>
                  <a:ext cx="112460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810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6F818CB-4175-7745-B3C8-FFDDF4949F5A}"/>
                  </a:ext>
                </a:extLst>
              </p:cNvPr>
              <p:cNvSpPr/>
              <p:nvPr/>
            </p:nvSpPr>
            <p:spPr>
              <a:xfrm>
                <a:off x="0" y="33258"/>
                <a:ext cx="4632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| (</m:t>
                          </m:r>
                          <m:d>
                            <m:d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altLang="ko-Kore-KR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ore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  <m:t>𝑧𝑒𝑟𝑜</m:t>
                                      </m:r>
                                      <m:r>
                                        <a:rPr lang="ko-Kore-KR" alt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m:rPr>
                                      <m:lit/>
                                    </m:rP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6F818CB-4175-7745-B3C8-FFDDF4949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58"/>
                <a:ext cx="4632166" cy="369332"/>
              </a:xfrm>
              <a:prstGeom prst="rect">
                <a:avLst/>
              </a:prstGeom>
              <a:blipFill>
                <a:blip r:embed="rId2"/>
                <a:stretch>
                  <a:fillRect t="-113333" r="-4110" b="-18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CEF8F1EE-0A43-BF48-A7A9-0020BD056547}"/>
              </a:ext>
            </a:extLst>
          </p:cNvPr>
          <p:cNvGrpSpPr/>
          <p:nvPr/>
        </p:nvGrpSpPr>
        <p:grpSpPr>
          <a:xfrm>
            <a:off x="-1971642" y="1940233"/>
            <a:ext cx="15418957" cy="4078915"/>
            <a:chOff x="-1971642" y="1940233"/>
            <a:chExt cx="15418957" cy="407891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23396EA6-68C5-AD49-9F03-607896ADD603}"/>
                </a:ext>
              </a:extLst>
            </p:cNvPr>
            <p:cNvGrpSpPr/>
            <p:nvPr/>
          </p:nvGrpSpPr>
          <p:grpSpPr>
            <a:xfrm>
              <a:off x="-1971642" y="1940233"/>
              <a:ext cx="15418957" cy="4078915"/>
              <a:chOff x="-2219292" y="1940233"/>
              <a:chExt cx="15418957" cy="4078915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F408BA68-8EFF-BA42-AC14-AF98FE4880C7}"/>
                  </a:ext>
                </a:extLst>
              </p:cNvPr>
              <p:cNvGrpSpPr/>
              <p:nvPr/>
            </p:nvGrpSpPr>
            <p:grpSpPr>
              <a:xfrm>
                <a:off x="-29662" y="2692577"/>
                <a:ext cx="12715660" cy="3326571"/>
                <a:chOff x="-29662" y="2692577"/>
                <a:chExt cx="12715660" cy="332657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8DDC84-645A-7B4F-8B8D-D573EEFEF5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85484" y="4108441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8DDC84-645A-7B4F-8B8D-D573EEFEF5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5484" y="4108441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F672321E-7416-2343-8C8C-C6A078656D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0412" y="4111881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F672321E-7416-2343-8C8C-C6A078656D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30412" y="4111881"/>
                      <a:ext cx="112460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1F2405E0-3422-5149-9BE7-18F82132E149}"/>
                    </a:ext>
                  </a:extLst>
                </p:cNvPr>
                <p:cNvSpPr/>
                <p:nvPr/>
              </p:nvSpPr>
              <p:spPr>
                <a:xfrm>
                  <a:off x="7796227" y="418170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F1D9EEF5-2B51-6A4C-AC0A-AEAFC22D36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67784" y="3347018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𝑧𝑒𝑟𝑜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F1D9EEF5-2B51-6A4C-AC0A-AEAFC22D36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67784" y="3347018"/>
                      <a:ext cx="112460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6FDABACE-58DB-C843-B984-5BC2E695C0C3}"/>
                    </a:ext>
                  </a:extLst>
                </p:cNvPr>
                <p:cNvSpPr/>
                <p:nvPr/>
              </p:nvSpPr>
              <p:spPr>
                <a:xfrm>
                  <a:off x="8671854" y="3419380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8B213763-5C90-AF41-961A-9A23C3300141}"/>
                    </a:ext>
                  </a:extLst>
                </p:cNvPr>
                <p:cNvSpPr/>
                <p:nvPr/>
              </p:nvSpPr>
              <p:spPr>
                <a:xfrm>
                  <a:off x="10344847" y="341869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3BA268C2-D364-024A-8E43-F074C63A1AAE}"/>
                    </a:ext>
                  </a:extLst>
                </p:cNvPr>
                <p:cNvSpPr/>
                <p:nvPr/>
              </p:nvSpPr>
              <p:spPr>
                <a:xfrm>
                  <a:off x="11301289" y="418170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B240B2D9-6EBB-9F48-86B9-B790DD2135B9}"/>
                    </a:ext>
                  </a:extLst>
                </p:cNvPr>
                <p:cNvSpPr/>
                <p:nvPr/>
              </p:nvSpPr>
              <p:spPr>
                <a:xfrm>
                  <a:off x="8671853" y="494539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109F747A-D523-814B-A155-D155EB0DFE66}"/>
                    </a:ext>
                  </a:extLst>
                </p:cNvPr>
                <p:cNvSpPr/>
                <p:nvPr/>
              </p:nvSpPr>
              <p:spPr>
                <a:xfrm>
                  <a:off x="10348112" y="494539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0DDE1E08-7897-9C47-8019-8245C4F7838A}"/>
                    </a:ext>
                  </a:extLst>
                </p:cNvPr>
                <p:cNvCxnSpPr>
                  <a:stCxn id="87" idx="6"/>
                  <a:endCxn id="88" idx="2"/>
                </p:cNvCxnSpPr>
                <p:nvPr/>
              </p:nvCxnSpPr>
              <p:spPr>
                <a:xfrm flipV="1">
                  <a:off x="9116697" y="3641116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39031E06-955C-354A-A2D5-C81564005140}"/>
                    </a:ext>
                  </a:extLst>
                </p:cNvPr>
                <p:cNvCxnSpPr>
                  <a:cxnSpLocks/>
                  <a:stCxn id="85" idx="7"/>
                  <a:endCxn id="87" idx="2"/>
                </p:cNvCxnSpPr>
                <p:nvPr/>
              </p:nvCxnSpPr>
              <p:spPr>
                <a:xfrm flipV="1">
                  <a:off x="8175924" y="3641802"/>
                  <a:ext cx="495930" cy="60504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BFC8EEAE-CCCB-4247-AEB8-CFB764E842AD}"/>
                    </a:ext>
                  </a:extLst>
                </p:cNvPr>
                <p:cNvCxnSpPr>
                  <a:cxnSpLocks/>
                  <a:stCxn id="90" idx="6"/>
                  <a:endCxn id="91" idx="2"/>
                </p:cNvCxnSpPr>
                <p:nvPr/>
              </p:nvCxnSpPr>
              <p:spPr>
                <a:xfrm>
                  <a:off x="9116696" y="5167820"/>
                  <a:ext cx="12314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1D3B2161-165C-1F45-AAFF-0FC2EF5EC494}"/>
                    </a:ext>
                  </a:extLst>
                </p:cNvPr>
                <p:cNvCxnSpPr>
                  <a:cxnSpLocks/>
                  <a:stCxn id="88" idx="6"/>
                  <a:endCxn id="89" idx="1"/>
                </p:cNvCxnSpPr>
                <p:nvPr/>
              </p:nvCxnSpPr>
              <p:spPr>
                <a:xfrm>
                  <a:off x="10789690" y="3641116"/>
                  <a:ext cx="576745" cy="6057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4B7521C4-E712-BD40-B0A3-BDD5ACB32953}"/>
                    </a:ext>
                  </a:extLst>
                </p:cNvPr>
                <p:cNvCxnSpPr>
                  <a:cxnSpLocks/>
                  <a:stCxn id="85" idx="5"/>
                  <a:endCxn id="90" idx="2"/>
                </p:cNvCxnSpPr>
                <p:nvPr/>
              </p:nvCxnSpPr>
              <p:spPr>
                <a:xfrm>
                  <a:off x="8175924" y="4561399"/>
                  <a:ext cx="495929" cy="6064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F3E7F417-B7C7-BA4D-9A7F-1424168E88AF}"/>
                    </a:ext>
                  </a:extLst>
                </p:cNvPr>
                <p:cNvCxnSpPr>
                  <a:cxnSpLocks/>
                  <a:stCxn id="91" idx="6"/>
                  <a:endCxn id="89" idx="3"/>
                </p:cNvCxnSpPr>
                <p:nvPr/>
              </p:nvCxnSpPr>
              <p:spPr>
                <a:xfrm flipV="1">
                  <a:off x="10792955" y="4561399"/>
                  <a:ext cx="573480" cy="6064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CF9508F-35E5-9D42-A939-28F7FAA096DA}"/>
                    </a:ext>
                  </a:extLst>
                </p:cNvPr>
                <p:cNvSpPr txBox="1"/>
                <p:nvPr/>
              </p:nvSpPr>
              <p:spPr>
                <a:xfrm>
                  <a:off x="9137903" y="488795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62C58BB1-DFB6-874F-98DD-D73F4FC10A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9874" y="3655085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62C58BB1-DFB6-874F-98DD-D73F4FC10A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9874" y="3655085"/>
                      <a:ext cx="112460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7DAF518D-E346-D34B-ACE9-278EDC7D74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21525" y="482204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7DAF518D-E346-D34B-ACE9-278EDC7D74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21525" y="4822049"/>
                      <a:ext cx="112460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02D7AD15-50CD-2F44-B4D2-400F167A7A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21525" y="3655085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02D7AD15-50CD-2F44-B4D2-400F167A7A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21525" y="3655085"/>
                      <a:ext cx="112460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5EDEBE0-9E91-6146-A891-57715B158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9874" y="482204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5EDEBE0-9E91-6146-A891-57715B1588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9874" y="4822049"/>
                      <a:ext cx="112460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F12C6F7C-C1DF-4440-919B-11FF8080AE2E}"/>
                    </a:ext>
                  </a:extLst>
                </p:cNvPr>
                <p:cNvSpPr/>
                <p:nvPr/>
              </p:nvSpPr>
              <p:spPr>
                <a:xfrm>
                  <a:off x="6855314" y="418297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04" name="직선 화살표 연결선 103">
                  <a:extLst>
                    <a:ext uri="{FF2B5EF4-FFF2-40B4-BE49-F238E27FC236}">
                      <a16:creationId xmlns:a16="http://schemas.microsoft.com/office/drawing/2014/main" id="{7A1FE621-817D-174E-A981-7A988C93CC4F}"/>
                    </a:ext>
                  </a:extLst>
                </p:cNvPr>
                <p:cNvCxnSpPr>
                  <a:cxnSpLocks/>
                  <a:stCxn id="103" idx="6"/>
                  <a:endCxn id="85" idx="2"/>
                </p:cNvCxnSpPr>
                <p:nvPr/>
              </p:nvCxnSpPr>
              <p:spPr>
                <a:xfrm flipV="1">
                  <a:off x="7300157" y="4404124"/>
                  <a:ext cx="496070" cy="12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940D5D3E-90A9-2E4F-A5DE-9290FB580569}"/>
                    </a:ext>
                  </a:extLst>
                </p:cNvPr>
                <p:cNvSpPr/>
                <p:nvPr/>
              </p:nvSpPr>
              <p:spPr>
                <a:xfrm>
                  <a:off x="12241155" y="418297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09D66837-0B65-FD4F-B04C-777CA76033F0}"/>
                    </a:ext>
                  </a:extLst>
                </p:cNvPr>
                <p:cNvCxnSpPr>
                  <a:cxnSpLocks/>
                  <a:stCxn id="89" idx="6"/>
                  <a:endCxn id="105" idx="2"/>
                </p:cNvCxnSpPr>
                <p:nvPr/>
              </p:nvCxnSpPr>
              <p:spPr>
                <a:xfrm>
                  <a:off x="11746132" y="4404124"/>
                  <a:ext cx="495023" cy="12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구부러진 연결선[U] 106">
                  <a:extLst>
                    <a:ext uri="{FF2B5EF4-FFF2-40B4-BE49-F238E27FC236}">
                      <a16:creationId xmlns:a16="http://schemas.microsoft.com/office/drawing/2014/main" id="{C4674389-2D8D-2E42-B403-773178EE2D7E}"/>
                    </a:ext>
                  </a:extLst>
                </p:cNvPr>
                <p:cNvCxnSpPr>
                  <a:cxnSpLocks/>
                  <a:stCxn id="103" idx="4"/>
                  <a:endCxn id="105" idx="4"/>
                </p:cNvCxnSpPr>
                <p:nvPr/>
              </p:nvCxnSpPr>
              <p:spPr>
                <a:xfrm rot="16200000" flipH="1">
                  <a:off x="9770656" y="1934894"/>
                  <a:ext cx="12700" cy="5385841"/>
                </a:xfrm>
                <a:prstGeom prst="curvedConnector3">
                  <a:avLst>
                    <a:gd name="adj1" fmla="val 8725717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구부러진 연결선[U] 107">
                  <a:extLst>
                    <a:ext uri="{FF2B5EF4-FFF2-40B4-BE49-F238E27FC236}">
                      <a16:creationId xmlns:a16="http://schemas.microsoft.com/office/drawing/2014/main" id="{F49F2BF5-1DA5-CE48-88C0-8DD8B4DE1808}"/>
                    </a:ext>
                  </a:extLst>
                </p:cNvPr>
                <p:cNvCxnSpPr>
                  <a:cxnSpLocks/>
                  <a:stCxn id="89" idx="0"/>
                  <a:endCxn id="85" idx="0"/>
                </p:cNvCxnSpPr>
                <p:nvPr/>
              </p:nvCxnSpPr>
              <p:spPr>
                <a:xfrm rot="16200000" flipV="1">
                  <a:off x="9771180" y="2429171"/>
                  <a:ext cx="12700" cy="3505062"/>
                </a:xfrm>
                <a:prstGeom prst="curvedConnector3">
                  <a:avLst>
                    <a:gd name="adj1" fmla="val 9137142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FA75812A-4E67-C246-8B80-AF17121EA4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902" y="2692577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FA75812A-4E67-C246-8B80-AF17121EA4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902" y="2692577"/>
                      <a:ext cx="112460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EDC1440F-7222-144F-9198-7A619EC774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903" y="5649816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EDC1440F-7222-144F-9198-7A619EC774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903" y="5649816"/>
                      <a:ext cx="112460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CFC73B0-4E82-AD41-B52C-A7F536215BAD}"/>
                    </a:ext>
                  </a:extLst>
                </p:cNvPr>
                <p:cNvSpPr txBox="1"/>
                <p:nvPr/>
              </p:nvSpPr>
              <p:spPr>
                <a:xfrm>
                  <a:off x="4867967" y="4113162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28D2734-A454-D74E-9368-8F56493AC1AC}"/>
                    </a:ext>
                  </a:extLst>
                </p:cNvPr>
                <p:cNvSpPr/>
                <p:nvPr/>
              </p:nvSpPr>
              <p:spPr>
                <a:xfrm>
                  <a:off x="4372037" y="418552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C4FA53DE-3FF3-6D48-854C-4A552F2429B3}"/>
                    </a:ext>
                  </a:extLst>
                </p:cNvPr>
                <p:cNvSpPr/>
                <p:nvPr/>
              </p:nvSpPr>
              <p:spPr>
                <a:xfrm>
                  <a:off x="6045030" y="418483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3E61E824-7553-F542-B2F0-3FF35C015A68}"/>
                    </a:ext>
                  </a:extLst>
                </p:cNvPr>
                <p:cNvCxnSpPr>
                  <a:stCxn id="112" idx="6"/>
                  <a:endCxn id="113" idx="2"/>
                </p:cNvCxnSpPr>
                <p:nvPr/>
              </p:nvCxnSpPr>
              <p:spPr>
                <a:xfrm flipV="1">
                  <a:off x="4816880" y="4407260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2499436C-31AC-964D-A85F-B5EB9CD77DFB}"/>
                    </a:ext>
                  </a:extLst>
                </p:cNvPr>
                <p:cNvSpPr/>
                <p:nvPr/>
              </p:nvSpPr>
              <p:spPr>
                <a:xfrm>
                  <a:off x="56691" y="4184836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78D4AA25-7B96-6341-854F-0105C01FABB8}"/>
                    </a:ext>
                  </a:extLst>
                </p:cNvPr>
                <p:cNvSpPr/>
                <p:nvPr/>
              </p:nvSpPr>
              <p:spPr>
                <a:xfrm>
                  <a:off x="932318" y="342251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FA0F114C-427F-3047-8340-577F788BE317}"/>
                    </a:ext>
                  </a:extLst>
                </p:cNvPr>
                <p:cNvSpPr/>
                <p:nvPr/>
              </p:nvSpPr>
              <p:spPr>
                <a:xfrm>
                  <a:off x="2605311" y="342182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B13713B6-9C0B-CE4A-9720-632B33926077}"/>
                    </a:ext>
                  </a:extLst>
                </p:cNvPr>
                <p:cNvSpPr/>
                <p:nvPr/>
              </p:nvSpPr>
              <p:spPr>
                <a:xfrm>
                  <a:off x="3561753" y="4184837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BC668528-0026-E64C-BF09-4A898DF0EE41}"/>
                    </a:ext>
                  </a:extLst>
                </p:cNvPr>
                <p:cNvSpPr/>
                <p:nvPr/>
              </p:nvSpPr>
              <p:spPr>
                <a:xfrm>
                  <a:off x="932317" y="4948533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A6F9F5A-30B3-CA42-A2D0-D70AFE127C60}"/>
                    </a:ext>
                  </a:extLst>
                </p:cNvPr>
                <p:cNvSpPr/>
                <p:nvPr/>
              </p:nvSpPr>
              <p:spPr>
                <a:xfrm>
                  <a:off x="2608576" y="4948533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879028D4-225C-1B4E-AC5C-2B95966F1585}"/>
                    </a:ext>
                  </a:extLst>
                </p:cNvPr>
                <p:cNvCxnSpPr>
                  <a:stCxn id="117" idx="6"/>
                  <a:endCxn id="118" idx="2"/>
                </p:cNvCxnSpPr>
                <p:nvPr/>
              </p:nvCxnSpPr>
              <p:spPr>
                <a:xfrm flipV="1">
                  <a:off x="1377161" y="364425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900536D3-153C-4045-AE12-64483B26FFEA}"/>
                    </a:ext>
                  </a:extLst>
                </p:cNvPr>
                <p:cNvCxnSpPr>
                  <a:cxnSpLocks/>
                  <a:stCxn id="115" idx="7"/>
                  <a:endCxn id="117" idx="2"/>
                </p:cNvCxnSpPr>
                <p:nvPr/>
              </p:nvCxnSpPr>
              <p:spPr>
                <a:xfrm flipV="1">
                  <a:off x="436388" y="3644937"/>
                  <a:ext cx="495930" cy="6050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6EDDE322-7934-F145-A7C0-D9E218665E83}"/>
                    </a:ext>
                  </a:extLst>
                </p:cNvPr>
                <p:cNvCxnSpPr>
                  <a:cxnSpLocks/>
                  <a:stCxn id="120" idx="6"/>
                  <a:endCxn id="121" idx="2"/>
                </p:cNvCxnSpPr>
                <p:nvPr/>
              </p:nvCxnSpPr>
              <p:spPr>
                <a:xfrm>
                  <a:off x="1377160" y="5170955"/>
                  <a:ext cx="12314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93C6E490-B0D5-0043-A226-1B9B6935B208}"/>
                    </a:ext>
                  </a:extLst>
                </p:cNvPr>
                <p:cNvCxnSpPr>
                  <a:cxnSpLocks/>
                  <a:stCxn id="118" idx="6"/>
                  <a:endCxn id="119" idx="1"/>
                </p:cNvCxnSpPr>
                <p:nvPr/>
              </p:nvCxnSpPr>
              <p:spPr>
                <a:xfrm>
                  <a:off x="3050154" y="3644251"/>
                  <a:ext cx="576745" cy="6057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화살표 연결선 125">
                  <a:extLst>
                    <a:ext uri="{FF2B5EF4-FFF2-40B4-BE49-F238E27FC236}">
                      <a16:creationId xmlns:a16="http://schemas.microsoft.com/office/drawing/2014/main" id="{B228635A-D436-3648-AA3C-25BDF5E28962}"/>
                    </a:ext>
                  </a:extLst>
                </p:cNvPr>
                <p:cNvCxnSpPr>
                  <a:cxnSpLocks/>
                  <a:stCxn id="115" idx="5"/>
                  <a:endCxn id="120" idx="2"/>
                </p:cNvCxnSpPr>
                <p:nvPr/>
              </p:nvCxnSpPr>
              <p:spPr>
                <a:xfrm>
                  <a:off x="436388" y="4564533"/>
                  <a:ext cx="495929" cy="60642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화살표 연결선 126">
                  <a:extLst>
                    <a:ext uri="{FF2B5EF4-FFF2-40B4-BE49-F238E27FC236}">
                      <a16:creationId xmlns:a16="http://schemas.microsoft.com/office/drawing/2014/main" id="{76678730-1EA7-7547-A4C0-A2569097652B}"/>
                    </a:ext>
                  </a:extLst>
                </p:cNvPr>
                <p:cNvCxnSpPr>
                  <a:cxnSpLocks/>
                  <a:stCxn id="121" idx="6"/>
                  <a:endCxn id="119" idx="3"/>
                </p:cNvCxnSpPr>
                <p:nvPr/>
              </p:nvCxnSpPr>
              <p:spPr>
                <a:xfrm flipV="1">
                  <a:off x="3053419" y="4564534"/>
                  <a:ext cx="573480" cy="6064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67BF8CB7-94E5-9F4E-8896-7546589607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9662" y="3658220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67BF8CB7-94E5-9F4E-8896-7546589607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662" y="3658220"/>
                      <a:ext cx="112460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67C3CC26-B8E1-2D4A-92D7-2ACD6CE852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1989" y="4825184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67C3CC26-B8E1-2D4A-92D7-2ACD6CE852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1989" y="4825184"/>
                      <a:ext cx="1124607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506B4BEF-1044-D04A-A742-DE904680FE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1989" y="3658220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506B4BEF-1044-D04A-A742-DE904680FE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1989" y="3658220"/>
                      <a:ext cx="112460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FF7D7529-CDC8-BE4E-A4C3-37644D2AE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9662" y="4825184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FF7D7529-CDC8-BE4E-A4C3-37644D2AE9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662" y="4825184"/>
                      <a:ext cx="112460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3" name="직선 화살표 연결선 132">
                  <a:extLst>
                    <a:ext uri="{FF2B5EF4-FFF2-40B4-BE49-F238E27FC236}">
                      <a16:creationId xmlns:a16="http://schemas.microsoft.com/office/drawing/2014/main" id="{1ABA49A2-FFEA-9A49-A348-E1845D77DA4B}"/>
                    </a:ext>
                  </a:extLst>
                </p:cNvPr>
                <p:cNvCxnSpPr>
                  <a:cxnSpLocks/>
                  <a:stCxn id="119" idx="6"/>
                  <a:endCxn id="112" idx="2"/>
                </p:cNvCxnSpPr>
                <p:nvPr/>
              </p:nvCxnSpPr>
              <p:spPr>
                <a:xfrm>
                  <a:off x="4006596" y="4407259"/>
                  <a:ext cx="365441" cy="6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화살표 연결선 133">
                  <a:extLst>
                    <a:ext uri="{FF2B5EF4-FFF2-40B4-BE49-F238E27FC236}">
                      <a16:creationId xmlns:a16="http://schemas.microsoft.com/office/drawing/2014/main" id="{6DFF7C83-9522-FE42-899C-DA64D921089C}"/>
                    </a:ext>
                  </a:extLst>
                </p:cNvPr>
                <p:cNvCxnSpPr>
                  <a:cxnSpLocks/>
                  <a:stCxn id="113" idx="6"/>
                  <a:endCxn id="103" idx="2"/>
                </p:cNvCxnSpPr>
                <p:nvPr/>
              </p:nvCxnSpPr>
              <p:spPr>
                <a:xfrm flipV="1">
                  <a:off x="6489873" y="4405394"/>
                  <a:ext cx="365441" cy="18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55E9413E-D9F5-764C-9F29-800398C521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7478" y="4100490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55E9413E-D9F5-764C-9F29-800398C521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7478" y="4100490"/>
                      <a:ext cx="112460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02AE020C-5183-DF47-9520-16F746A20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7648" y="409517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02AE020C-5183-DF47-9520-16F746A20D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7648" y="4095179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DF67452A-B074-DC42-B1AD-1B6F045DCE68}"/>
                  </a:ext>
                </a:extLst>
              </p:cNvPr>
              <p:cNvGrpSpPr/>
              <p:nvPr/>
            </p:nvGrpSpPr>
            <p:grpSpPr>
              <a:xfrm>
                <a:off x="932318" y="1940724"/>
                <a:ext cx="2117836" cy="517205"/>
                <a:chOff x="3521179" y="2726606"/>
                <a:chExt cx="2117836" cy="517205"/>
              </a:xfrm>
            </p:grpSpPr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00395271-E571-3647-8AB4-6B6B75B15E55}"/>
                    </a:ext>
                  </a:extLst>
                </p:cNvPr>
                <p:cNvSpPr txBox="1"/>
                <p:nvPr/>
              </p:nvSpPr>
              <p:spPr>
                <a:xfrm>
                  <a:off x="4017109" y="272660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8960B75E-19A2-9746-AD8C-FFD9DACC9CBB}"/>
                    </a:ext>
                  </a:extLst>
                </p:cNvPr>
                <p:cNvSpPr/>
                <p:nvPr/>
              </p:nvSpPr>
              <p:spPr>
                <a:xfrm>
                  <a:off x="3521179" y="279896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286AD5DF-D935-C14E-871F-DA873E5DCD20}"/>
                    </a:ext>
                  </a:extLst>
                </p:cNvPr>
                <p:cNvSpPr/>
                <p:nvPr/>
              </p:nvSpPr>
              <p:spPr>
                <a:xfrm>
                  <a:off x="5194172" y="279828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57B83454-B365-3C41-999E-1B9869294B35}"/>
                    </a:ext>
                  </a:extLst>
                </p:cNvPr>
                <p:cNvCxnSpPr>
                  <a:stCxn id="139" idx="6"/>
                  <a:endCxn id="140" idx="2"/>
                </p:cNvCxnSpPr>
                <p:nvPr/>
              </p:nvCxnSpPr>
              <p:spPr>
                <a:xfrm flipV="1">
                  <a:off x="3966022" y="3020704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5720157-B554-2943-BDDC-E8C628EA113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1620" y="194023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5720157-B554-2943-BDDC-E8C628EA11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1620" y="1940233"/>
                    <a:ext cx="112460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41E6EA4D-7BD1-8A4A-B1B5-F895A7CA14D0}"/>
                  </a:ext>
                </a:extLst>
              </p:cNvPr>
              <p:cNvCxnSpPr>
                <a:cxnSpLocks/>
                <a:stCxn id="140" idx="6"/>
                <a:endCxn id="145" idx="2"/>
              </p:cNvCxnSpPr>
              <p:nvPr/>
            </p:nvCxnSpPr>
            <p:spPr>
              <a:xfrm flipV="1">
                <a:off x="3050154" y="2222651"/>
                <a:ext cx="919735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FDEE361-1623-B847-9273-71AC2D1D5A62}"/>
                  </a:ext>
                </a:extLst>
              </p:cNvPr>
              <p:cNvGrpSpPr/>
              <p:nvPr/>
            </p:nvGrpSpPr>
            <p:grpSpPr>
              <a:xfrm>
                <a:off x="12247505" y="2000229"/>
                <a:ext cx="444843" cy="444843"/>
                <a:chOff x="7979045" y="1761856"/>
                <a:chExt cx="444843" cy="444843"/>
              </a:xfrm>
            </p:grpSpPr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F38A4E52-D965-B540-95AE-B96FBD1CFAFE}"/>
                    </a:ext>
                  </a:extLst>
                </p:cNvPr>
                <p:cNvSpPr/>
                <p:nvPr/>
              </p:nvSpPr>
              <p:spPr>
                <a:xfrm>
                  <a:off x="7979045" y="1761856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4B63D2C5-9BD9-2646-ADC9-08A8049C1B19}"/>
                    </a:ext>
                  </a:extLst>
                </p:cNvPr>
                <p:cNvSpPr/>
                <p:nvPr/>
              </p:nvSpPr>
              <p:spPr>
                <a:xfrm>
                  <a:off x="8087818" y="1870629"/>
                  <a:ext cx="227297" cy="2272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E3C18201-1998-4A4C-9A7E-F5F0FB186E9E}"/>
                  </a:ext>
                </a:extLst>
              </p:cNvPr>
              <p:cNvCxnSpPr>
                <a:cxnSpLocks/>
                <a:stCxn id="105" idx="0"/>
                <a:endCxn id="145" idx="4"/>
              </p:cNvCxnSpPr>
              <p:nvPr/>
            </p:nvCxnSpPr>
            <p:spPr>
              <a:xfrm flipV="1">
                <a:off x="12463577" y="2445072"/>
                <a:ext cx="6350" cy="1737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FDC69039-881A-C04F-ADCC-0935FB811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2075058" y="320167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FDC69039-881A-C04F-ADCC-0935FB811E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5058" y="3201672"/>
                    <a:ext cx="112460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3AE77363-23E1-C149-9EDF-06C01C21134F}"/>
                  </a:ext>
                </a:extLst>
              </p:cNvPr>
              <p:cNvSpPr/>
              <p:nvPr/>
            </p:nvSpPr>
            <p:spPr>
              <a:xfrm>
                <a:off x="-1185701" y="318587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51" name="직선 화살표 연결선 150">
                <a:extLst>
                  <a:ext uri="{FF2B5EF4-FFF2-40B4-BE49-F238E27FC236}">
                    <a16:creationId xmlns:a16="http://schemas.microsoft.com/office/drawing/2014/main" id="{DCBE394F-B27B-2243-96A5-D7241F271A73}"/>
                  </a:ext>
                </a:extLst>
              </p:cNvPr>
              <p:cNvCxnSpPr>
                <a:cxnSpLocks/>
                <a:stCxn id="150" idx="5"/>
                <a:endCxn id="115" idx="2"/>
              </p:cNvCxnSpPr>
              <p:nvPr/>
            </p:nvCxnSpPr>
            <p:spPr>
              <a:xfrm>
                <a:off x="-806004" y="3565573"/>
                <a:ext cx="862695" cy="8416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id="{8E075BF6-7F53-FC41-9020-F02F6C7C1CCD}"/>
                  </a:ext>
                </a:extLst>
              </p:cNvPr>
              <p:cNvCxnSpPr>
                <a:cxnSpLocks/>
                <a:stCxn id="150" idx="7"/>
                <a:endCxn id="139" idx="2"/>
              </p:cNvCxnSpPr>
              <p:nvPr/>
            </p:nvCxnSpPr>
            <p:spPr>
              <a:xfrm flipV="1">
                <a:off x="-806004" y="2235508"/>
                <a:ext cx="1738322" cy="10155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21B7BEB5-3B0E-D649-BE52-DCFAE9AF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-591966" y="247797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21B7BEB5-3B0E-D649-BE52-DCFAE9AF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91966" y="2477973"/>
                    <a:ext cx="112460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B150213C-C253-324D-8ADA-F177552EFBD8}"/>
                      </a:ext>
                    </a:extLst>
                  </p:cNvPr>
                  <p:cNvSpPr txBox="1"/>
                  <p:nvPr/>
                </p:nvSpPr>
                <p:spPr>
                  <a:xfrm>
                    <a:off x="-1070824" y="383711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B150213C-C253-324D-8ADA-F177552EFB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70824" y="3837110"/>
                    <a:ext cx="112460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AFB34A5-FDD9-F64F-830A-FEACBED129A8}"/>
                  </a:ext>
                </a:extLst>
              </p:cNvPr>
              <p:cNvSpPr txBox="1"/>
              <p:nvPr/>
            </p:nvSpPr>
            <p:spPr>
              <a:xfrm>
                <a:off x="-2219292" y="3099486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id="{71A19339-D150-E842-AB4A-66BC92D6E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49774" y="3415810"/>
                <a:ext cx="99178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02603FD-6004-5347-A0C1-C43044B80A1E}"/>
                </a:ext>
              </a:extLst>
            </p:cNvPr>
            <p:cNvSpPr txBox="1"/>
            <p:nvPr/>
          </p:nvSpPr>
          <p:spPr>
            <a:xfrm>
              <a:off x="1663267" y="322555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5548371-3BC2-8E43-991E-E7A78B01BC81}"/>
                    </a:ext>
                  </a:extLst>
                </p:cNvPr>
                <p:cNvSpPr txBox="1"/>
                <p:nvPr/>
              </p:nvSpPr>
              <p:spPr>
                <a:xfrm>
                  <a:off x="1663268" y="4865507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5548371-3BC2-8E43-991E-E7A78B01B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268" y="4865507"/>
                  <a:ext cx="112460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050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A4C5F-C144-B741-82B9-CE935AE0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480447"/>
            <a:ext cx="10563386" cy="56965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ko-Kore-KR" sz="40000" dirty="0"/>
              <a:t>INT-D</a:t>
            </a:r>
            <a:endParaRPr kumimoji="1" lang="ko-Kore-KR" altLang="en-US" sz="40000" dirty="0"/>
          </a:p>
        </p:txBody>
      </p:sp>
    </p:spTree>
    <p:extLst>
      <p:ext uri="{BB962C8B-B14F-4D97-AF65-F5344CB8AC3E}">
        <p14:creationId xmlns:p14="http://schemas.microsoft.com/office/powerpoint/2010/main" val="86826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6F818CB-4175-7745-B3C8-FFDDF4949F5A}"/>
                  </a:ext>
                </a:extLst>
              </p:cNvPr>
              <p:cNvSpPr/>
              <p:nvPr/>
            </p:nvSpPr>
            <p:spPr>
              <a:xfrm>
                <a:off x="0" y="33258"/>
                <a:ext cx="4632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| (</m:t>
                          </m:r>
                          <m:d>
                            <m:d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altLang="ko-Kore-KR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ore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  <m:t>𝑧𝑒𝑟𝑜</m:t>
                                      </m:r>
                                      <m:r>
                                        <a:rPr lang="ko-Kore-KR" alt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m:rPr>
                                      <m:lit/>
                                    </m:rP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6F818CB-4175-7745-B3C8-FFDDF4949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58"/>
                <a:ext cx="4632166" cy="369332"/>
              </a:xfrm>
              <a:prstGeom prst="rect">
                <a:avLst/>
              </a:prstGeom>
              <a:blipFill>
                <a:blip r:embed="rId2"/>
                <a:stretch>
                  <a:fillRect t="-113333" r="-4110" b="-18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CEF8F1EE-0A43-BF48-A7A9-0020BD056547}"/>
              </a:ext>
            </a:extLst>
          </p:cNvPr>
          <p:cNvGrpSpPr/>
          <p:nvPr/>
        </p:nvGrpSpPr>
        <p:grpSpPr>
          <a:xfrm>
            <a:off x="-1971642" y="1940233"/>
            <a:ext cx="15418957" cy="4078915"/>
            <a:chOff x="-1971642" y="1940233"/>
            <a:chExt cx="15418957" cy="407891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23396EA6-68C5-AD49-9F03-607896ADD603}"/>
                </a:ext>
              </a:extLst>
            </p:cNvPr>
            <p:cNvGrpSpPr/>
            <p:nvPr/>
          </p:nvGrpSpPr>
          <p:grpSpPr>
            <a:xfrm>
              <a:off x="-1971642" y="1940233"/>
              <a:ext cx="15418957" cy="4078915"/>
              <a:chOff x="-2219292" y="1940233"/>
              <a:chExt cx="15418957" cy="4078915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F408BA68-8EFF-BA42-AC14-AF98FE4880C7}"/>
                  </a:ext>
                </a:extLst>
              </p:cNvPr>
              <p:cNvGrpSpPr/>
              <p:nvPr/>
            </p:nvGrpSpPr>
            <p:grpSpPr>
              <a:xfrm>
                <a:off x="-29662" y="2692577"/>
                <a:ext cx="12715660" cy="3326571"/>
                <a:chOff x="-29662" y="2692577"/>
                <a:chExt cx="12715660" cy="332657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8DDC84-645A-7B4F-8B8D-D573EEFEF5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85484" y="4108441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8DDC84-645A-7B4F-8B8D-D573EEFEF5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5484" y="4108441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F672321E-7416-2343-8C8C-C6A078656D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0412" y="4111881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F672321E-7416-2343-8C8C-C6A078656D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30412" y="4111881"/>
                      <a:ext cx="112460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1F2405E0-3422-5149-9BE7-18F82132E149}"/>
                    </a:ext>
                  </a:extLst>
                </p:cNvPr>
                <p:cNvSpPr/>
                <p:nvPr/>
              </p:nvSpPr>
              <p:spPr>
                <a:xfrm>
                  <a:off x="7796227" y="418170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L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F1D9EEF5-2B51-6A4C-AC0A-AEAFC22D36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67784" y="3347018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𝑧𝑒𝑟𝑜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F1D9EEF5-2B51-6A4C-AC0A-AEAFC22D36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67784" y="3347018"/>
                      <a:ext cx="112460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6FDABACE-58DB-C843-B984-5BC2E695C0C3}"/>
                    </a:ext>
                  </a:extLst>
                </p:cNvPr>
                <p:cNvSpPr/>
                <p:nvPr/>
              </p:nvSpPr>
              <p:spPr>
                <a:xfrm>
                  <a:off x="8671854" y="3419380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M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8B213763-5C90-AF41-961A-9A23C3300141}"/>
                    </a:ext>
                  </a:extLst>
                </p:cNvPr>
                <p:cNvSpPr/>
                <p:nvPr/>
              </p:nvSpPr>
              <p:spPr>
                <a:xfrm>
                  <a:off x="10344847" y="341869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O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3BA268C2-D364-024A-8E43-F074C63A1AAE}"/>
                    </a:ext>
                  </a:extLst>
                </p:cNvPr>
                <p:cNvSpPr/>
                <p:nvPr/>
              </p:nvSpPr>
              <p:spPr>
                <a:xfrm>
                  <a:off x="11301289" y="418170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Q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B240B2D9-6EBB-9F48-86B9-B790DD2135B9}"/>
                    </a:ext>
                  </a:extLst>
                </p:cNvPr>
                <p:cNvSpPr/>
                <p:nvPr/>
              </p:nvSpPr>
              <p:spPr>
                <a:xfrm>
                  <a:off x="8671853" y="494539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N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109F747A-D523-814B-A155-D155EB0DFE66}"/>
                    </a:ext>
                  </a:extLst>
                </p:cNvPr>
                <p:cNvSpPr/>
                <p:nvPr/>
              </p:nvSpPr>
              <p:spPr>
                <a:xfrm>
                  <a:off x="10348112" y="494539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P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0DDE1E08-7897-9C47-8019-8245C4F7838A}"/>
                    </a:ext>
                  </a:extLst>
                </p:cNvPr>
                <p:cNvCxnSpPr>
                  <a:stCxn id="87" idx="6"/>
                  <a:endCxn id="88" idx="2"/>
                </p:cNvCxnSpPr>
                <p:nvPr/>
              </p:nvCxnSpPr>
              <p:spPr>
                <a:xfrm flipV="1">
                  <a:off x="9116697" y="3641116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39031E06-955C-354A-A2D5-C81564005140}"/>
                    </a:ext>
                  </a:extLst>
                </p:cNvPr>
                <p:cNvCxnSpPr>
                  <a:cxnSpLocks/>
                  <a:stCxn id="85" idx="7"/>
                  <a:endCxn id="87" idx="2"/>
                </p:cNvCxnSpPr>
                <p:nvPr/>
              </p:nvCxnSpPr>
              <p:spPr>
                <a:xfrm flipV="1">
                  <a:off x="8175924" y="3641802"/>
                  <a:ext cx="495930" cy="60504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BFC8EEAE-CCCB-4247-AEB8-CFB764E842AD}"/>
                    </a:ext>
                  </a:extLst>
                </p:cNvPr>
                <p:cNvCxnSpPr>
                  <a:cxnSpLocks/>
                  <a:stCxn id="90" idx="6"/>
                  <a:endCxn id="91" idx="2"/>
                </p:cNvCxnSpPr>
                <p:nvPr/>
              </p:nvCxnSpPr>
              <p:spPr>
                <a:xfrm>
                  <a:off x="9116696" y="5167820"/>
                  <a:ext cx="12314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1D3B2161-165C-1F45-AAFF-0FC2EF5EC494}"/>
                    </a:ext>
                  </a:extLst>
                </p:cNvPr>
                <p:cNvCxnSpPr>
                  <a:cxnSpLocks/>
                  <a:stCxn id="88" idx="6"/>
                  <a:endCxn id="89" idx="1"/>
                </p:cNvCxnSpPr>
                <p:nvPr/>
              </p:nvCxnSpPr>
              <p:spPr>
                <a:xfrm>
                  <a:off x="10789690" y="3641116"/>
                  <a:ext cx="576745" cy="6057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4B7521C4-E712-BD40-B0A3-BDD5ACB32953}"/>
                    </a:ext>
                  </a:extLst>
                </p:cNvPr>
                <p:cNvCxnSpPr>
                  <a:cxnSpLocks/>
                  <a:stCxn id="85" idx="5"/>
                  <a:endCxn id="90" idx="2"/>
                </p:cNvCxnSpPr>
                <p:nvPr/>
              </p:nvCxnSpPr>
              <p:spPr>
                <a:xfrm>
                  <a:off x="8175924" y="4561399"/>
                  <a:ext cx="495929" cy="6064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F3E7F417-B7C7-BA4D-9A7F-1424168E88AF}"/>
                    </a:ext>
                  </a:extLst>
                </p:cNvPr>
                <p:cNvCxnSpPr>
                  <a:cxnSpLocks/>
                  <a:stCxn id="91" idx="6"/>
                  <a:endCxn id="89" idx="3"/>
                </p:cNvCxnSpPr>
                <p:nvPr/>
              </p:nvCxnSpPr>
              <p:spPr>
                <a:xfrm flipV="1">
                  <a:off x="10792955" y="4561399"/>
                  <a:ext cx="573480" cy="6064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CF9508F-35E5-9D42-A939-28F7FAA096DA}"/>
                    </a:ext>
                  </a:extLst>
                </p:cNvPr>
                <p:cNvSpPr txBox="1"/>
                <p:nvPr/>
              </p:nvSpPr>
              <p:spPr>
                <a:xfrm>
                  <a:off x="9137903" y="488795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62C58BB1-DFB6-874F-98DD-D73F4FC10A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9874" y="3655085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62C58BB1-DFB6-874F-98DD-D73F4FC10A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9874" y="3655085"/>
                      <a:ext cx="112460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7DAF518D-E346-D34B-ACE9-278EDC7D74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21525" y="482204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7DAF518D-E346-D34B-ACE9-278EDC7D74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21525" y="4822049"/>
                      <a:ext cx="112460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02D7AD15-50CD-2F44-B4D2-400F167A7A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21525" y="3655085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02D7AD15-50CD-2F44-B4D2-400F167A7A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21525" y="3655085"/>
                      <a:ext cx="112460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5EDEBE0-9E91-6146-A891-57715B158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9874" y="482204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5EDEBE0-9E91-6146-A891-57715B1588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9874" y="4822049"/>
                      <a:ext cx="112460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F12C6F7C-C1DF-4440-919B-11FF8080AE2E}"/>
                    </a:ext>
                  </a:extLst>
                </p:cNvPr>
                <p:cNvSpPr/>
                <p:nvPr/>
              </p:nvSpPr>
              <p:spPr>
                <a:xfrm>
                  <a:off x="6855314" y="418297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K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4" name="직선 화살표 연결선 103">
                  <a:extLst>
                    <a:ext uri="{FF2B5EF4-FFF2-40B4-BE49-F238E27FC236}">
                      <a16:creationId xmlns:a16="http://schemas.microsoft.com/office/drawing/2014/main" id="{7A1FE621-817D-174E-A981-7A988C93CC4F}"/>
                    </a:ext>
                  </a:extLst>
                </p:cNvPr>
                <p:cNvCxnSpPr>
                  <a:cxnSpLocks/>
                  <a:stCxn id="103" idx="6"/>
                  <a:endCxn id="85" idx="2"/>
                </p:cNvCxnSpPr>
                <p:nvPr/>
              </p:nvCxnSpPr>
              <p:spPr>
                <a:xfrm flipV="1">
                  <a:off x="7300157" y="4404124"/>
                  <a:ext cx="496070" cy="12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940D5D3E-90A9-2E4F-A5DE-9290FB580569}"/>
                    </a:ext>
                  </a:extLst>
                </p:cNvPr>
                <p:cNvSpPr/>
                <p:nvPr/>
              </p:nvSpPr>
              <p:spPr>
                <a:xfrm>
                  <a:off x="12241155" y="418297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R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09D66837-0B65-FD4F-B04C-777CA76033F0}"/>
                    </a:ext>
                  </a:extLst>
                </p:cNvPr>
                <p:cNvCxnSpPr>
                  <a:cxnSpLocks/>
                  <a:stCxn id="89" idx="6"/>
                  <a:endCxn id="105" idx="2"/>
                </p:cNvCxnSpPr>
                <p:nvPr/>
              </p:nvCxnSpPr>
              <p:spPr>
                <a:xfrm>
                  <a:off x="11746132" y="4404124"/>
                  <a:ext cx="495023" cy="12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구부러진 연결선[U] 106">
                  <a:extLst>
                    <a:ext uri="{FF2B5EF4-FFF2-40B4-BE49-F238E27FC236}">
                      <a16:creationId xmlns:a16="http://schemas.microsoft.com/office/drawing/2014/main" id="{C4674389-2D8D-2E42-B403-773178EE2D7E}"/>
                    </a:ext>
                  </a:extLst>
                </p:cNvPr>
                <p:cNvCxnSpPr>
                  <a:cxnSpLocks/>
                  <a:stCxn id="103" idx="4"/>
                  <a:endCxn id="105" idx="4"/>
                </p:cNvCxnSpPr>
                <p:nvPr/>
              </p:nvCxnSpPr>
              <p:spPr>
                <a:xfrm rot="16200000" flipH="1">
                  <a:off x="9770656" y="1934894"/>
                  <a:ext cx="12700" cy="5385841"/>
                </a:xfrm>
                <a:prstGeom prst="curvedConnector3">
                  <a:avLst>
                    <a:gd name="adj1" fmla="val 8725717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구부러진 연결선[U] 107">
                  <a:extLst>
                    <a:ext uri="{FF2B5EF4-FFF2-40B4-BE49-F238E27FC236}">
                      <a16:creationId xmlns:a16="http://schemas.microsoft.com/office/drawing/2014/main" id="{F49F2BF5-1DA5-CE48-88C0-8DD8B4DE1808}"/>
                    </a:ext>
                  </a:extLst>
                </p:cNvPr>
                <p:cNvCxnSpPr>
                  <a:cxnSpLocks/>
                  <a:stCxn id="89" idx="0"/>
                  <a:endCxn id="85" idx="0"/>
                </p:cNvCxnSpPr>
                <p:nvPr/>
              </p:nvCxnSpPr>
              <p:spPr>
                <a:xfrm rot="16200000" flipV="1">
                  <a:off x="9771180" y="2429171"/>
                  <a:ext cx="12700" cy="3505062"/>
                </a:xfrm>
                <a:prstGeom prst="curvedConnector3">
                  <a:avLst>
                    <a:gd name="adj1" fmla="val 9137142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FA75812A-4E67-C246-8B80-AF17121EA4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902" y="2692577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FA75812A-4E67-C246-8B80-AF17121EA4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902" y="2692577"/>
                      <a:ext cx="112460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EDC1440F-7222-144F-9198-7A619EC774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903" y="5649816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EDC1440F-7222-144F-9198-7A619EC774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903" y="5649816"/>
                      <a:ext cx="112460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CFC73B0-4E82-AD41-B52C-A7F536215BAD}"/>
                    </a:ext>
                  </a:extLst>
                </p:cNvPr>
                <p:cNvSpPr txBox="1"/>
                <p:nvPr/>
              </p:nvSpPr>
              <p:spPr>
                <a:xfrm>
                  <a:off x="4867967" y="4113162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28D2734-A454-D74E-9368-8F56493AC1AC}"/>
                    </a:ext>
                  </a:extLst>
                </p:cNvPr>
                <p:cNvSpPr/>
                <p:nvPr/>
              </p:nvSpPr>
              <p:spPr>
                <a:xfrm>
                  <a:off x="4372037" y="418552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I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C4FA53DE-3FF3-6D48-854C-4A552F2429B3}"/>
                    </a:ext>
                  </a:extLst>
                </p:cNvPr>
                <p:cNvSpPr/>
                <p:nvPr/>
              </p:nvSpPr>
              <p:spPr>
                <a:xfrm>
                  <a:off x="6045030" y="418483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J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3E61E824-7553-F542-B2F0-3FF35C015A68}"/>
                    </a:ext>
                  </a:extLst>
                </p:cNvPr>
                <p:cNvCxnSpPr>
                  <a:stCxn id="112" idx="6"/>
                  <a:endCxn id="113" idx="2"/>
                </p:cNvCxnSpPr>
                <p:nvPr/>
              </p:nvCxnSpPr>
              <p:spPr>
                <a:xfrm flipV="1">
                  <a:off x="4816880" y="4407260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2499436C-31AC-964D-A85F-B5EB9CD77DFB}"/>
                    </a:ext>
                  </a:extLst>
                </p:cNvPr>
                <p:cNvSpPr/>
                <p:nvPr/>
              </p:nvSpPr>
              <p:spPr>
                <a:xfrm>
                  <a:off x="56691" y="4184836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C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78D4AA25-7B96-6341-854F-0105C01FABB8}"/>
                    </a:ext>
                  </a:extLst>
                </p:cNvPr>
                <p:cNvSpPr/>
                <p:nvPr/>
              </p:nvSpPr>
              <p:spPr>
                <a:xfrm>
                  <a:off x="932318" y="342251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D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FA0F114C-427F-3047-8340-577F788BE317}"/>
                    </a:ext>
                  </a:extLst>
                </p:cNvPr>
                <p:cNvSpPr/>
                <p:nvPr/>
              </p:nvSpPr>
              <p:spPr>
                <a:xfrm>
                  <a:off x="2605311" y="342182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F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B13713B6-9C0B-CE4A-9720-632B33926077}"/>
                    </a:ext>
                  </a:extLst>
                </p:cNvPr>
                <p:cNvSpPr/>
                <p:nvPr/>
              </p:nvSpPr>
              <p:spPr>
                <a:xfrm>
                  <a:off x="3561753" y="4184837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H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BC668528-0026-E64C-BF09-4A898DF0EE41}"/>
                    </a:ext>
                  </a:extLst>
                </p:cNvPr>
                <p:cNvSpPr/>
                <p:nvPr/>
              </p:nvSpPr>
              <p:spPr>
                <a:xfrm>
                  <a:off x="932317" y="4948533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E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A6F9F5A-30B3-CA42-A2D0-D70AFE127C60}"/>
                    </a:ext>
                  </a:extLst>
                </p:cNvPr>
                <p:cNvSpPr/>
                <p:nvPr/>
              </p:nvSpPr>
              <p:spPr>
                <a:xfrm>
                  <a:off x="2608576" y="4948533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G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879028D4-225C-1B4E-AC5C-2B95966F1585}"/>
                    </a:ext>
                  </a:extLst>
                </p:cNvPr>
                <p:cNvCxnSpPr>
                  <a:stCxn id="117" idx="6"/>
                  <a:endCxn id="118" idx="2"/>
                </p:cNvCxnSpPr>
                <p:nvPr/>
              </p:nvCxnSpPr>
              <p:spPr>
                <a:xfrm flipV="1">
                  <a:off x="1377161" y="364425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900536D3-153C-4045-AE12-64483B26FFEA}"/>
                    </a:ext>
                  </a:extLst>
                </p:cNvPr>
                <p:cNvCxnSpPr>
                  <a:cxnSpLocks/>
                  <a:stCxn id="115" idx="7"/>
                  <a:endCxn id="117" idx="2"/>
                </p:cNvCxnSpPr>
                <p:nvPr/>
              </p:nvCxnSpPr>
              <p:spPr>
                <a:xfrm flipV="1">
                  <a:off x="436388" y="3644937"/>
                  <a:ext cx="495930" cy="6050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6EDDE322-7934-F145-A7C0-D9E218665E83}"/>
                    </a:ext>
                  </a:extLst>
                </p:cNvPr>
                <p:cNvCxnSpPr>
                  <a:cxnSpLocks/>
                  <a:stCxn id="120" idx="6"/>
                  <a:endCxn id="121" idx="2"/>
                </p:cNvCxnSpPr>
                <p:nvPr/>
              </p:nvCxnSpPr>
              <p:spPr>
                <a:xfrm>
                  <a:off x="1377160" y="5170955"/>
                  <a:ext cx="12314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93C6E490-B0D5-0043-A226-1B9B6935B208}"/>
                    </a:ext>
                  </a:extLst>
                </p:cNvPr>
                <p:cNvCxnSpPr>
                  <a:cxnSpLocks/>
                  <a:stCxn id="118" idx="6"/>
                  <a:endCxn id="119" idx="1"/>
                </p:cNvCxnSpPr>
                <p:nvPr/>
              </p:nvCxnSpPr>
              <p:spPr>
                <a:xfrm>
                  <a:off x="3050154" y="3644251"/>
                  <a:ext cx="576745" cy="6057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화살표 연결선 125">
                  <a:extLst>
                    <a:ext uri="{FF2B5EF4-FFF2-40B4-BE49-F238E27FC236}">
                      <a16:creationId xmlns:a16="http://schemas.microsoft.com/office/drawing/2014/main" id="{B228635A-D436-3648-AA3C-25BDF5E28962}"/>
                    </a:ext>
                  </a:extLst>
                </p:cNvPr>
                <p:cNvCxnSpPr>
                  <a:cxnSpLocks/>
                  <a:stCxn id="115" idx="5"/>
                  <a:endCxn id="120" idx="2"/>
                </p:cNvCxnSpPr>
                <p:nvPr/>
              </p:nvCxnSpPr>
              <p:spPr>
                <a:xfrm>
                  <a:off x="436388" y="4564533"/>
                  <a:ext cx="495929" cy="60642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화살표 연결선 126">
                  <a:extLst>
                    <a:ext uri="{FF2B5EF4-FFF2-40B4-BE49-F238E27FC236}">
                      <a16:creationId xmlns:a16="http://schemas.microsoft.com/office/drawing/2014/main" id="{76678730-1EA7-7547-A4C0-A2569097652B}"/>
                    </a:ext>
                  </a:extLst>
                </p:cNvPr>
                <p:cNvCxnSpPr>
                  <a:cxnSpLocks/>
                  <a:stCxn id="121" idx="6"/>
                  <a:endCxn id="119" idx="3"/>
                </p:cNvCxnSpPr>
                <p:nvPr/>
              </p:nvCxnSpPr>
              <p:spPr>
                <a:xfrm flipV="1">
                  <a:off x="3053419" y="4564534"/>
                  <a:ext cx="573480" cy="6064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67BF8CB7-94E5-9F4E-8896-7546589607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9662" y="3658220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67BF8CB7-94E5-9F4E-8896-7546589607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662" y="3658220"/>
                      <a:ext cx="112460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67C3CC26-B8E1-2D4A-92D7-2ACD6CE852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1989" y="4825184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67C3CC26-B8E1-2D4A-92D7-2ACD6CE852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1989" y="4825184"/>
                      <a:ext cx="1124607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506B4BEF-1044-D04A-A742-DE904680FE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1989" y="3658220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506B4BEF-1044-D04A-A742-DE904680FE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1989" y="3658220"/>
                      <a:ext cx="112460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FF7D7529-CDC8-BE4E-A4C3-37644D2AE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9662" y="4825184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FF7D7529-CDC8-BE4E-A4C3-37644D2AE9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662" y="4825184"/>
                      <a:ext cx="112460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3" name="직선 화살표 연결선 132">
                  <a:extLst>
                    <a:ext uri="{FF2B5EF4-FFF2-40B4-BE49-F238E27FC236}">
                      <a16:creationId xmlns:a16="http://schemas.microsoft.com/office/drawing/2014/main" id="{1ABA49A2-FFEA-9A49-A348-E1845D77DA4B}"/>
                    </a:ext>
                  </a:extLst>
                </p:cNvPr>
                <p:cNvCxnSpPr>
                  <a:cxnSpLocks/>
                  <a:stCxn id="119" idx="6"/>
                  <a:endCxn id="112" idx="2"/>
                </p:cNvCxnSpPr>
                <p:nvPr/>
              </p:nvCxnSpPr>
              <p:spPr>
                <a:xfrm>
                  <a:off x="4006596" y="4407259"/>
                  <a:ext cx="365441" cy="6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화살표 연결선 133">
                  <a:extLst>
                    <a:ext uri="{FF2B5EF4-FFF2-40B4-BE49-F238E27FC236}">
                      <a16:creationId xmlns:a16="http://schemas.microsoft.com/office/drawing/2014/main" id="{6DFF7C83-9522-FE42-899C-DA64D921089C}"/>
                    </a:ext>
                  </a:extLst>
                </p:cNvPr>
                <p:cNvCxnSpPr>
                  <a:cxnSpLocks/>
                  <a:stCxn id="113" idx="6"/>
                  <a:endCxn id="103" idx="2"/>
                </p:cNvCxnSpPr>
                <p:nvPr/>
              </p:nvCxnSpPr>
              <p:spPr>
                <a:xfrm flipV="1">
                  <a:off x="6489873" y="4405394"/>
                  <a:ext cx="365441" cy="18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55E9413E-D9F5-764C-9F29-800398C521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7478" y="4100490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55E9413E-D9F5-764C-9F29-800398C521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7478" y="4100490"/>
                      <a:ext cx="112460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02AE020C-5183-DF47-9520-16F746A20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7648" y="409517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02AE020C-5183-DF47-9520-16F746A20D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7648" y="4095179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DF67452A-B074-DC42-B1AD-1B6F045DCE68}"/>
                  </a:ext>
                </a:extLst>
              </p:cNvPr>
              <p:cNvGrpSpPr/>
              <p:nvPr/>
            </p:nvGrpSpPr>
            <p:grpSpPr>
              <a:xfrm>
                <a:off x="932318" y="1940724"/>
                <a:ext cx="2117836" cy="517205"/>
                <a:chOff x="3521179" y="2726606"/>
                <a:chExt cx="2117836" cy="517205"/>
              </a:xfrm>
            </p:grpSpPr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00395271-E571-3647-8AB4-6B6B75B15E55}"/>
                    </a:ext>
                  </a:extLst>
                </p:cNvPr>
                <p:cNvSpPr txBox="1"/>
                <p:nvPr/>
              </p:nvSpPr>
              <p:spPr>
                <a:xfrm>
                  <a:off x="4017109" y="272660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8960B75E-19A2-9746-AD8C-FFD9DACC9CBB}"/>
                    </a:ext>
                  </a:extLst>
                </p:cNvPr>
                <p:cNvSpPr/>
                <p:nvPr/>
              </p:nvSpPr>
              <p:spPr>
                <a:xfrm>
                  <a:off x="3521179" y="279896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B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286AD5DF-D935-C14E-871F-DA873E5DCD20}"/>
                    </a:ext>
                  </a:extLst>
                </p:cNvPr>
                <p:cNvSpPr/>
                <p:nvPr/>
              </p:nvSpPr>
              <p:spPr>
                <a:xfrm>
                  <a:off x="5194172" y="279828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T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57B83454-B365-3C41-999E-1B9869294B35}"/>
                    </a:ext>
                  </a:extLst>
                </p:cNvPr>
                <p:cNvCxnSpPr>
                  <a:stCxn id="139" idx="6"/>
                  <a:endCxn id="140" idx="2"/>
                </p:cNvCxnSpPr>
                <p:nvPr/>
              </p:nvCxnSpPr>
              <p:spPr>
                <a:xfrm flipV="1">
                  <a:off x="3966022" y="3020704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5720157-B554-2943-BDDC-E8C628EA113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1620" y="194023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5720157-B554-2943-BDDC-E8C628EA11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1620" y="1940233"/>
                    <a:ext cx="112460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41E6EA4D-7BD1-8A4A-B1B5-F895A7CA14D0}"/>
                  </a:ext>
                </a:extLst>
              </p:cNvPr>
              <p:cNvCxnSpPr>
                <a:cxnSpLocks/>
                <a:stCxn id="140" idx="6"/>
                <a:endCxn id="145" idx="2"/>
              </p:cNvCxnSpPr>
              <p:nvPr/>
            </p:nvCxnSpPr>
            <p:spPr>
              <a:xfrm flipV="1">
                <a:off x="3050154" y="2222651"/>
                <a:ext cx="919735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FDEE361-1623-B847-9273-71AC2D1D5A62}"/>
                  </a:ext>
                </a:extLst>
              </p:cNvPr>
              <p:cNvGrpSpPr/>
              <p:nvPr/>
            </p:nvGrpSpPr>
            <p:grpSpPr>
              <a:xfrm>
                <a:off x="12247505" y="2000229"/>
                <a:ext cx="444843" cy="444843"/>
                <a:chOff x="7979045" y="1761856"/>
                <a:chExt cx="444843" cy="444843"/>
              </a:xfrm>
            </p:grpSpPr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F38A4E52-D965-B540-95AE-B96FBD1CFAFE}"/>
                    </a:ext>
                  </a:extLst>
                </p:cNvPr>
                <p:cNvSpPr/>
                <p:nvPr/>
              </p:nvSpPr>
              <p:spPr>
                <a:xfrm>
                  <a:off x="7979045" y="1761856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4B63D2C5-9BD9-2646-ADC9-08A8049C1B19}"/>
                    </a:ext>
                  </a:extLst>
                </p:cNvPr>
                <p:cNvSpPr/>
                <p:nvPr/>
              </p:nvSpPr>
              <p:spPr>
                <a:xfrm>
                  <a:off x="8087818" y="1870629"/>
                  <a:ext cx="227297" cy="2272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5000" dirty="0">
                      <a:solidFill>
                        <a:srgbClr val="FF0000"/>
                      </a:solidFill>
                    </a:rPr>
                    <a:t>S</a:t>
                  </a:r>
                  <a:endParaRPr kumimoji="1" lang="ko-Kore-KR" altLang="en-US" sz="50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E3C18201-1998-4A4C-9A7E-F5F0FB186E9E}"/>
                  </a:ext>
                </a:extLst>
              </p:cNvPr>
              <p:cNvCxnSpPr>
                <a:cxnSpLocks/>
                <a:stCxn id="105" idx="0"/>
                <a:endCxn id="145" idx="4"/>
              </p:cNvCxnSpPr>
              <p:nvPr/>
            </p:nvCxnSpPr>
            <p:spPr>
              <a:xfrm flipV="1">
                <a:off x="12463577" y="2445072"/>
                <a:ext cx="6350" cy="1737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FDC69039-881A-C04F-ADCC-0935FB811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2075058" y="320167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FDC69039-881A-C04F-ADCC-0935FB811E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5058" y="3201672"/>
                    <a:ext cx="112460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3AE77363-23E1-C149-9EDF-06C01C21134F}"/>
                  </a:ext>
                </a:extLst>
              </p:cNvPr>
              <p:cNvSpPr/>
              <p:nvPr/>
            </p:nvSpPr>
            <p:spPr>
              <a:xfrm>
                <a:off x="-1185701" y="318587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5000" dirty="0">
                    <a:solidFill>
                      <a:srgbClr val="FF0000"/>
                    </a:solidFill>
                  </a:rPr>
                  <a:t>A</a:t>
                </a:r>
                <a:endParaRPr kumimoji="1" lang="ko-Kore-KR" altLang="en-US" sz="5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1" name="직선 화살표 연결선 150">
                <a:extLst>
                  <a:ext uri="{FF2B5EF4-FFF2-40B4-BE49-F238E27FC236}">
                    <a16:creationId xmlns:a16="http://schemas.microsoft.com/office/drawing/2014/main" id="{DCBE394F-B27B-2243-96A5-D7241F271A73}"/>
                  </a:ext>
                </a:extLst>
              </p:cNvPr>
              <p:cNvCxnSpPr>
                <a:cxnSpLocks/>
                <a:stCxn id="150" idx="5"/>
                <a:endCxn id="115" idx="2"/>
              </p:cNvCxnSpPr>
              <p:nvPr/>
            </p:nvCxnSpPr>
            <p:spPr>
              <a:xfrm>
                <a:off x="-806004" y="3565573"/>
                <a:ext cx="862695" cy="8416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id="{8E075BF6-7F53-FC41-9020-F02F6C7C1CCD}"/>
                  </a:ext>
                </a:extLst>
              </p:cNvPr>
              <p:cNvCxnSpPr>
                <a:cxnSpLocks/>
                <a:stCxn id="150" idx="7"/>
                <a:endCxn id="139" idx="2"/>
              </p:cNvCxnSpPr>
              <p:nvPr/>
            </p:nvCxnSpPr>
            <p:spPr>
              <a:xfrm flipV="1">
                <a:off x="-806004" y="2235508"/>
                <a:ext cx="1738322" cy="10155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21B7BEB5-3B0E-D649-BE52-DCFAE9AF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-591966" y="247797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21B7BEB5-3B0E-D649-BE52-DCFAE9AF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91966" y="2477973"/>
                    <a:ext cx="112460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B150213C-C253-324D-8ADA-F177552EFBD8}"/>
                      </a:ext>
                    </a:extLst>
                  </p:cNvPr>
                  <p:cNvSpPr txBox="1"/>
                  <p:nvPr/>
                </p:nvSpPr>
                <p:spPr>
                  <a:xfrm>
                    <a:off x="-1070824" y="383711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B150213C-C253-324D-8ADA-F177552EFB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70824" y="3837110"/>
                    <a:ext cx="112460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AFB34A5-FDD9-F64F-830A-FEACBED129A8}"/>
                  </a:ext>
                </a:extLst>
              </p:cNvPr>
              <p:cNvSpPr txBox="1"/>
              <p:nvPr/>
            </p:nvSpPr>
            <p:spPr>
              <a:xfrm>
                <a:off x="-2219292" y="3099486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id="{71A19339-D150-E842-AB4A-66BC92D6E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49774" y="3415810"/>
                <a:ext cx="99178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02603FD-6004-5347-A0C1-C43044B80A1E}"/>
                </a:ext>
              </a:extLst>
            </p:cNvPr>
            <p:cNvSpPr txBox="1"/>
            <p:nvPr/>
          </p:nvSpPr>
          <p:spPr>
            <a:xfrm>
              <a:off x="1663267" y="322555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5548371-3BC2-8E43-991E-E7A78B01BC81}"/>
                    </a:ext>
                  </a:extLst>
                </p:cNvPr>
                <p:cNvSpPr txBox="1"/>
                <p:nvPr/>
              </p:nvSpPr>
              <p:spPr>
                <a:xfrm>
                  <a:off x="1663268" y="4865507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5548371-3BC2-8E43-991E-E7A78B01B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268" y="4865507"/>
                  <a:ext cx="112460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1854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6F818CB-4175-7745-B3C8-FFDDF4949F5A}"/>
                  </a:ext>
                </a:extLst>
              </p:cNvPr>
              <p:cNvSpPr/>
              <p:nvPr/>
            </p:nvSpPr>
            <p:spPr>
              <a:xfrm>
                <a:off x="0" y="33258"/>
                <a:ext cx="4632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| (</m:t>
                          </m:r>
                          <m:d>
                            <m:d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altLang="ko-Kore-KR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ore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  <m:t>𝑧𝑒𝑟𝑜</m:t>
                                      </m:r>
                                      <m:r>
                                        <a:rPr lang="ko-Kore-KR" alt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m:rPr>
                                      <m:lit/>
                                    </m:rP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6F818CB-4175-7745-B3C8-FFDDF4949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58"/>
                <a:ext cx="4632166" cy="369332"/>
              </a:xfrm>
              <a:prstGeom prst="rect">
                <a:avLst/>
              </a:prstGeom>
              <a:blipFill>
                <a:blip r:embed="rId2"/>
                <a:stretch>
                  <a:fillRect t="-113333" r="-4110" b="-18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CA9FBA5D-5759-C448-88A7-6A9616056602}"/>
              </a:ext>
            </a:extLst>
          </p:cNvPr>
          <p:cNvGrpSpPr/>
          <p:nvPr/>
        </p:nvGrpSpPr>
        <p:grpSpPr>
          <a:xfrm>
            <a:off x="11257367" y="542529"/>
            <a:ext cx="444843" cy="444843"/>
            <a:chOff x="9255573" y="564661"/>
            <a:chExt cx="444843" cy="44484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C8054D5-0864-F74A-9E18-BFFACE7DB983}"/>
                </a:ext>
              </a:extLst>
            </p:cNvPr>
            <p:cNvSpPr/>
            <p:nvPr/>
          </p:nvSpPr>
          <p:spPr>
            <a:xfrm>
              <a:off x="9255573" y="564661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57BAA08-27C7-A644-B320-051C38143C3F}"/>
                </a:ext>
              </a:extLst>
            </p:cNvPr>
            <p:cNvSpPr/>
            <p:nvPr/>
          </p:nvSpPr>
          <p:spPr>
            <a:xfrm>
              <a:off x="9364346" y="673434"/>
              <a:ext cx="227297" cy="2272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2F5E397-F734-5A46-9B45-66F641F52CF7}"/>
              </a:ext>
            </a:extLst>
          </p:cNvPr>
          <p:cNvSpPr txBox="1"/>
          <p:nvPr/>
        </p:nvSpPr>
        <p:spPr>
          <a:xfrm>
            <a:off x="9546626" y="1157827"/>
            <a:ext cx="112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51F5600-21AA-7848-A0AD-B79D1D5EA5E8}"/>
              </a:ext>
            </a:extLst>
          </p:cNvPr>
          <p:cNvSpPr txBox="1"/>
          <p:nvPr/>
        </p:nvSpPr>
        <p:spPr>
          <a:xfrm>
            <a:off x="9546627" y="1585797"/>
            <a:ext cx="112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non-zero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22D012C-4969-6543-A788-FC7A8130596E}"/>
                  </a:ext>
                </a:extLst>
              </p:cNvPr>
              <p:cNvSpPr txBox="1"/>
              <p:nvPr/>
            </p:nvSpPr>
            <p:spPr>
              <a:xfrm>
                <a:off x="9614964" y="651302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22D012C-4969-6543-A788-FC7A8130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964" y="651302"/>
                <a:ext cx="1124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타원 155">
            <a:extLst>
              <a:ext uri="{FF2B5EF4-FFF2-40B4-BE49-F238E27FC236}">
                <a16:creationId xmlns:a16="http://schemas.microsoft.com/office/drawing/2014/main" id="{1CFF27A8-3D58-FF40-A526-EBE7AC1BA054}"/>
              </a:ext>
            </a:extLst>
          </p:cNvPr>
          <p:cNvSpPr/>
          <p:nvPr/>
        </p:nvSpPr>
        <p:spPr>
          <a:xfrm>
            <a:off x="11148594" y="1510286"/>
            <a:ext cx="444843" cy="4448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5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000" dirty="0">
              <a:solidFill>
                <a:srgbClr val="FF0000"/>
              </a:solidFill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E9EFB1C2-22E4-6048-94D9-59D9B2E76113}"/>
              </a:ext>
            </a:extLst>
          </p:cNvPr>
          <p:cNvCxnSpPr>
            <a:cxnSpLocks/>
          </p:cNvCxnSpPr>
          <p:nvPr/>
        </p:nvCxnSpPr>
        <p:spPr>
          <a:xfrm>
            <a:off x="9546626" y="2740440"/>
            <a:ext cx="10239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EE6F005-F462-A64B-90CA-E2397135CE1C}"/>
              </a:ext>
            </a:extLst>
          </p:cNvPr>
          <p:cNvSpPr txBox="1"/>
          <p:nvPr/>
        </p:nvSpPr>
        <p:spPr>
          <a:xfrm>
            <a:off x="9614963" y="2013767"/>
            <a:ext cx="112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F5FC63-605F-B842-916A-F821B3E92C59}"/>
              </a:ext>
            </a:extLst>
          </p:cNvPr>
          <p:cNvGrpSpPr/>
          <p:nvPr/>
        </p:nvGrpSpPr>
        <p:grpSpPr>
          <a:xfrm>
            <a:off x="1820477" y="1955129"/>
            <a:ext cx="4275523" cy="3845061"/>
            <a:chOff x="303001" y="1115785"/>
            <a:chExt cx="4275523" cy="384506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8DAA0B1-5FF3-6142-9125-A19F4F0C377C}"/>
                </a:ext>
              </a:extLst>
            </p:cNvPr>
            <p:cNvGrpSpPr/>
            <p:nvPr/>
          </p:nvGrpSpPr>
          <p:grpSpPr>
            <a:xfrm>
              <a:off x="303001" y="1140954"/>
              <a:ext cx="1468813" cy="565316"/>
              <a:chOff x="3219197" y="2426389"/>
              <a:chExt cx="1468813" cy="565316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8AEC314-5930-0343-9D54-F475B73D56EC}"/>
                  </a:ext>
                </a:extLst>
              </p:cNvPr>
              <p:cNvSpPr txBox="1"/>
              <p:nvPr/>
            </p:nvSpPr>
            <p:spPr>
              <a:xfrm>
                <a:off x="3219197" y="2426389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523E0A35-219F-6E4E-86D0-223F767CE1A0}"/>
                  </a:ext>
                </a:extLst>
              </p:cNvPr>
              <p:cNvSpPr/>
              <p:nvPr/>
            </p:nvSpPr>
            <p:spPr>
              <a:xfrm>
                <a:off x="4243167" y="2546862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0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8554A492-F7C0-7E48-982A-C10717A66D9A}"/>
                  </a:ext>
                </a:extLst>
              </p:cNvPr>
              <p:cNvCxnSpPr>
                <a:cxnSpLocks/>
                <a:endCxn id="116" idx="2"/>
              </p:cNvCxnSpPr>
              <p:nvPr/>
            </p:nvCxnSpPr>
            <p:spPr>
              <a:xfrm>
                <a:off x="3219197" y="2769284"/>
                <a:ext cx="102397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F71225C-CC26-0B41-AD6E-B01998F12CE0}"/>
                </a:ext>
              </a:extLst>
            </p:cNvPr>
            <p:cNvSpPr/>
            <p:nvPr/>
          </p:nvSpPr>
          <p:spPr>
            <a:xfrm>
              <a:off x="1326970" y="259941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1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13BAD7D-4437-D344-8D65-2108FB96E758}"/>
                </a:ext>
              </a:extLst>
            </p:cNvPr>
            <p:cNvGrpSpPr/>
            <p:nvPr/>
          </p:nvGrpSpPr>
          <p:grpSpPr>
            <a:xfrm>
              <a:off x="3311972" y="1261427"/>
              <a:ext cx="444843" cy="444843"/>
              <a:chOff x="9255573" y="564661"/>
              <a:chExt cx="444843" cy="444843"/>
            </a:xfrm>
          </p:grpSpPr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8331B3E-982C-B845-9F5C-E82EC20D9D64}"/>
                  </a:ext>
                </a:extLst>
              </p:cNvPr>
              <p:cNvSpPr/>
              <p:nvPr/>
            </p:nvSpPr>
            <p:spPr>
              <a:xfrm>
                <a:off x="9255573" y="564661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61BA942B-F000-DB4E-B223-355F67DC9680}"/>
                  </a:ext>
                </a:extLst>
              </p:cNvPr>
              <p:cNvSpPr/>
              <p:nvPr/>
            </p:nvSpPr>
            <p:spPr>
              <a:xfrm>
                <a:off x="9364346" y="673434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2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292B6838-3759-1043-9574-D6A42BAC4DE4}"/>
                </a:ext>
              </a:extLst>
            </p:cNvPr>
            <p:cNvGrpSpPr/>
            <p:nvPr/>
          </p:nvGrpSpPr>
          <p:grpSpPr>
            <a:xfrm>
              <a:off x="3311972" y="2599417"/>
              <a:ext cx="444843" cy="444843"/>
              <a:chOff x="9255573" y="564661"/>
              <a:chExt cx="444843" cy="444843"/>
            </a:xfrm>
          </p:grpSpPr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CCB8726B-A035-E741-97B4-2BB5D86B93BE}"/>
                  </a:ext>
                </a:extLst>
              </p:cNvPr>
              <p:cNvSpPr/>
              <p:nvPr/>
            </p:nvSpPr>
            <p:spPr>
              <a:xfrm>
                <a:off x="9255573" y="564661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0EF7F15F-F81A-304D-89AC-35657907AA4F}"/>
                  </a:ext>
                </a:extLst>
              </p:cNvPr>
              <p:cNvSpPr/>
              <p:nvPr/>
            </p:nvSpPr>
            <p:spPr>
              <a:xfrm>
                <a:off x="9364346" y="673434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3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2DF2C046-538E-194B-AD6A-0088A67D743D}"/>
                </a:ext>
              </a:extLst>
            </p:cNvPr>
            <p:cNvGrpSpPr/>
            <p:nvPr/>
          </p:nvGrpSpPr>
          <p:grpSpPr>
            <a:xfrm>
              <a:off x="3311972" y="3937407"/>
              <a:ext cx="444843" cy="444843"/>
              <a:chOff x="9255573" y="564661"/>
              <a:chExt cx="444843" cy="444843"/>
            </a:xfrm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56941D2E-2D87-E947-86A4-C2F1E68AEFD9}"/>
                  </a:ext>
                </a:extLst>
              </p:cNvPr>
              <p:cNvSpPr/>
              <p:nvPr/>
            </p:nvSpPr>
            <p:spPr>
              <a:xfrm>
                <a:off x="9255573" y="564661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3615074C-A9BD-DE48-A640-670DAE51EDDB}"/>
                  </a:ext>
                </a:extLst>
              </p:cNvPr>
              <p:cNvSpPr/>
              <p:nvPr/>
            </p:nvSpPr>
            <p:spPr>
              <a:xfrm>
                <a:off x="9364346" y="673434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5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B0694547-9E3E-8848-82BB-E361175F9A70}"/>
                </a:ext>
              </a:extLst>
            </p:cNvPr>
            <p:cNvGrpSpPr/>
            <p:nvPr/>
          </p:nvGrpSpPr>
          <p:grpSpPr>
            <a:xfrm>
              <a:off x="1327331" y="3937407"/>
              <a:ext cx="444843" cy="444843"/>
              <a:chOff x="9255573" y="564661"/>
              <a:chExt cx="444843" cy="444843"/>
            </a:xfrm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7626A204-FA75-C742-B5DC-F59A1648C41D}"/>
                  </a:ext>
                </a:extLst>
              </p:cNvPr>
              <p:cNvSpPr/>
              <p:nvPr/>
            </p:nvSpPr>
            <p:spPr>
              <a:xfrm>
                <a:off x="9255573" y="564661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7C188924-855A-8441-9E78-6B7F4220A45F}"/>
                  </a:ext>
                </a:extLst>
              </p:cNvPr>
              <p:cNvSpPr/>
              <p:nvPr/>
            </p:nvSpPr>
            <p:spPr>
              <a:xfrm>
                <a:off x="9364346" y="673434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4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40F561BC-1E96-1D4B-A199-4CEE374563FD}"/>
                </a:ext>
              </a:extLst>
            </p:cNvPr>
            <p:cNvCxnSpPr>
              <a:cxnSpLocks/>
              <a:stCxn id="116" idx="6"/>
              <a:endCxn id="168" idx="2"/>
            </p:cNvCxnSpPr>
            <p:nvPr/>
          </p:nvCxnSpPr>
          <p:spPr>
            <a:xfrm>
              <a:off x="1771814" y="1483849"/>
              <a:ext cx="15401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E48F5F84-0D09-024E-8FBA-10D8BF81F81D}"/>
                </a:ext>
              </a:extLst>
            </p:cNvPr>
            <p:cNvCxnSpPr>
              <a:cxnSpLocks/>
              <a:stCxn id="116" idx="4"/>
              <a:endCxn id="162" idx="0"/>
            </p:cNvCxnSpPr>
            <p:nvPr/>
          </p:nvCxnSpPr>
          <p:spPr>
            <a:xfrm flipH="1">
              <a:off x="1549392" y="1706270"/>
              <a:ext cx="1" cy="8931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E27F191A-6C04-7648-BC8B-B4DCFC3E4FFB}"/>
                </a:ext>
              </a:extLst>
            </p:cNvPr>
            <p:cNvCxnSpPr>
              <a:cxnSpLocks/>
              <a:stCxn id="116" idx="5"/>
              <a:endCxn id="175" idx="1"/>
            </p:cNvCxnSpPr>
            <p:nvPr/>
          </p:nvCxnSpPr>
          <p:spPr>
            <a:xfrm>
              <a:off x="1706668" y="1641124"/>
              <a:ext cx="1670450" cy="10234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9B5147BC-59EC-534C-A3B3-FF4F4FBB93DE}"/>
                </a:ext>
              </a:extLst>
            </p:cNvPr>
            <p:cNvCxnSpPr>
              <a:cxnSpLocks/>
              <a:stCxn id="162" idx="6"/>
              <a:endCxn id="175" idx="2"/>
            </p:cNvCxnSpPr>
            <p:nvPr/>
          </p:nvCxnSpPr>
          <p:spPr>
            <a:xfrm>
              <a:off x="1771813" y="2821839"/>
              <a:ext cx="1540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745F480D-40D5-0B46-97D1-ED0E94E9E531}"/>
                </a:ext>
              </a:extLst>
            </p:cNvPr>
            <p:cNvCxnSpPr>
              <a:cxnSpLocks/>
              <a:stCxn id="175" idx="3"/>
              <a:endCxn id="181" idx="7"/>
            </p:cNvCxnSpPr>
            <p:nvPr/>
          </p:nvCxnSpPr>
          <p:spPr>
            <a:xfrm flipH="1">
              <a:off x="1707028" y="2979114"/>
              <a:ext cx="1670090" cy="10234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721B9EF1-8066-504B-A012-1F6B51BBD78F}"/>
                </a:ext>
              </a:extLst>
            </p:cNvPr>
            <p:cNvCxnSpPr>
              <a:cxnSpLocks/>
              <a:stCxn id="175" idx="4"/>
              <a:endCxn id="178" idx="0"/>
            </p:cNvCxnSpPr>
            <p:nvPr/>
          </p:nvCxnSpPr>
          <p:spPr>
            <a:xfrm>
              <a:off x="3534394" y="3044260"/>
              <a:ext cx="0" cy="8931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5F7416CC-6201-7A4D-88CA-CE009378D396}"/>
                </a:ext>
              </a:extLst>
            </p:cNvPr>
            <p:cNvCxnSpPr>
              <a:cxnSpLocks/>
              <a:stCxn id="178" idx="2"/>
              <a:endCxn id="181" idx="5"/>
            </p:cNvCxnSpPr>
            <p:nvPr/>
          </p:nvCxnSpPr>
          <p:spPr>
            <a:xfrm flipH="1">
              <a:off x="1707028" y="4159829"/>
              <a:ext cx="1604944" cy="1572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86B3C8CE-0E15-2A4C-8AC1-CD96ADC36B65}"/>
                </a:ext>
              </a:extLst>
            </p:cNvPr>
            <p:cNvCxnSpPr>
              <a:cxnSpLocks/>
              <a:stCxn id="181" idx="6"/>
              <a:endCxn id="178" idx="1"/>
            </p:cNvCxnSpPr>
            <p:nvPr/>
          </p:nvCxnSpPr>
          <p:spPr>
            <a:xfrm flipV="1">
              <a:off x="1772174" y="4002553"/>
              <a:ext cx="1604944" cy="1572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4025562-F253-F145-9AFE-2EB1410C9882}"/>
                </a:ext>
              </a:extLst>
            </p:cNvPr>
            <p:cNvSpPr txBox="1"/>
            <p:nvPr/>
          </p:nvSpPr>
          <p:spPr>
            <a:xfrm>
              <a:off x="1947196" y="1115785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DF066B5-A9D8-3148-B29B-619FFCE181F1}"/>
                </a:ext>
              </a:extLst>
            </p:cNvPr>
            <p:cNvSpPr txBox="1"/>
            <p:nvPr/>
          </p:nvSpPr>
          <p:spPr>
            <a:xfrm rot="1959324">
              <a:off x="2081750" y="180187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99C7CB-26C1-6847-81D5-AE83F2B19D7F}"/>
                </a:ext>
              </a:extLst>
            </p:cNvPr>
            <p:cNvSpPr txBox="1"/>
            <p:nvPr/>
          </p:nvSpPr>
          <p:spPr>
            <a:xfrm>
              <a:off x="1929088" y="2511421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55D4B2-6358-A341-AEC3-AEBE911327B6}"/>
                </a:ext>
              </a:extLst>
            </p:cNvPr>
            <p:cNvSpPr txBox="1"/>
            <p:nvPr/>
          </p:nvSpPr>
          <p:spPr>
            <a:xfrm rot="19816994">
              <a:off x="1801418" y="3190710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EE23353-E768-F844-A909-EA4E91B14C07}"/>
                </a:ext>
              </a:extLst>
            </p:cNvPr>
            <p:cNvSpPr txBox="1"/>
            <p:nvPr/>
          </p:nvSpPr>
          <p:spPr>
            <a:xfrm rot="21263527">
              <a:off x="2043098" y="3717318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5A6896D-59D6-3A45-88BD-7AB829FEE4FF}"/>
                </a:ext>
              </a:extLst>
            </p:cNvPr>
            <p:cNvSpPr txBox="1"/>
            <p:nvPr/>
          </p:nvSpPr>
          <p:spPr>
            <a:xfrm>
              <a:off x="3453917" y="3272031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FC10EAA-ED79-FD4F-A21E-AD4CA23B0662}"/>
                </a:ext>
              </a:extLst>
            </p:cNvPr>
            <p:cNvSpPr txBox="1"/>
            <p:nvPr/>
          </p:nvSpPr>
          <p:spPr>
            <a:xfrm>
              <a:off x="3217118" y="4591514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C9DC43A-ED32-F24B-ADAB-B979D6FF1A64}"/>
                </a:ext>
              </a:extLst>
            </p:cNvPr>
            <p:cNvSpPr txBox="1"/>
            <p:nvPr/>
          </p:nvSpPr>
          <p:spPr>
            <a:xfrm rot="21284043">
              <a:off x="2066883" y="4197584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33913D9-F91D-D04A-B995-1BCF15D177AE}"/>
                </a:ext>
              </a:extLst>
            </p:cNvPr>
            <p:cNvSpPr txBox="1"/>
            <p:nvPr/>
          </p:nvSpPr>
          <p:spPr>
            <a:xfrm>
              <a:off x="538794" y="4487341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78789A6-FE95-EF45-9568-44D04768B2C2}"/>
                </a:ext>
              </a:extLst>
            </p:cNvPr>
            <p:cNvSpPr txBox="1"/>
            <p:nvPr/>
          </p:nvSpPr>
          <p:spPr>
            <a:xfrm>
              <a:off x="796794" y="190013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구부러진 연결선[U] 27">
              <a:extLst>
                <a:ext uri="{FF2B5EF4-FFF2-40B4-BE49-F238E27FC236}">
                  <a16:creationId xmlns:a16="http://schemas.microsoft.com/office/drawing/2014/main" id="{3063A8BD-9BC0-F547-A81F-113D421C3C6C}"/>
                </a:ext>
              </a:extLst>
            </p:cNvPr>
            <p:cNvCxnSpPr>
              <a:cxnSpLocks/>
              <a:stCxn id="178" idx="6"/>
              <a:endCxn id="178" idx="4"/>
            </p:cNvCxnSpPr>
            <p:nvPr/>
          </p:nvCxnSpPr>
          <p:spPr>
            <a:xfrm flipH="1">
              <a:off x="3534394" y="4159829"/>
              <a:ext cx="222421" cy="222421"/>
            </a:xfrm>
            <a:prstGeom prst="curvedConnector4">
              <a:avLst>
                <a:gd name="adj1" fmla="val -102778"/>
                <a:gd name="adj2" fmla="val 2027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구부러진 연결선[U] 203">
              <a:extLst>
                <a:ext uri="{FF2B5EF4-FFF2-40B4-BE49-F238E27FC236}">
                  <a16:creationId xmlns:a16="http://schemas.microsoft.com/office/drawing/2014/main" id="{FE7827C7-5F66-674E-AF05-29873590D48D}"/>
                </a:ext>
              </a:extLst>
            </p:cNvPr>
            <p:cNvCxnSpPr>
              <a:cxnSpLocks/>
              <a:stCxn id="181" idx="1"/>
              <a:endCxn id="181" idx="3"/>
            </p:cNvCxnSpPr>
            <p:nvPr/>
          </p:nvCxnSpPr>
          <p:spPr>
            <a:xfrm rot="16200000" flipH="1">
              <a:off x="1235201" y="4159828"/>
              <a:ext cx="314551" cy="12700"/>
            </a:xfrm>
            <a:prstGeom prst="curvedConnector5">
              <a:avLst>
                <a:gd name="adj1" fmla="val -29463"/>
                <a:gd name="adj2" fmla="val -3914087"/>
                <a:gd name="adj3" fmla="val 15303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DDF733E3-C1B3-9A4B-BB70-899C824B8364}"/>
              </a:ext>
            </a:extLst>
          </p:cNvPr>
          <p:cNvGrpSpPr/>
          <p:nvPr/>
        </p:nvGrpSpPr>
        <p:grpSpPr>
          <a:xfrm>
            <a:off x="9786481" y="3068107"/>
            <a:ext cx="1468813" cy="565316"/>
            <a:chOff x="3219197" y="2426389"/>
            <a:chExt cx="1468813" cy="565316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58CE267-511B-5E4D-8A54-1A47ADE08CFD}"/>
                </a:ext>
              </a:extLst>
            </p:cNvPr>
            <p:cNvSpPr txBox="1"/>
            <p:nvPr/>
          </p:nvSpPr>
          <p:spPr>
            <a:xfrm>
              <a:off x="3219197" y="2426389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D5C76D4-C243-A34D-931C-30D7D9B1034C}"/>
                </a:ext>
              </a:extLst>
            </p:cNvPr>
            <p:cNvSpPr/>
            <p:nvPr/>
          </p:nvSpPr>
          <p:spPr>
            <a:xfrm>
              <a:off x="4243167" y="254686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0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D7CCE1EA-EE21-3E4E-A03B-8BBCAF14E716}"/>
                </a:ext>
              </a:extLst>
            </p:cNvPr>
            <p:cNvCxnSpPr>
              <a:cxnSpLocks/>
              <a:endCxn id="207" idx="2"/>
            </p:cNvCxnSpPr>
            <p:nvPr/>
          </p:nvCxnSpPr>
          <p:spPr>
            <a:xfrm>
              <a:off x="3219197" y="2769284"/>
              <a:ext cx="10239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53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E848EE82-F6D1-D84D-8E71-102A6C07C6B1}"/>
              </a:ext>
            </a:extLst>
          </p:cNvPr>
          <p:cNvGrpSpPr/>
          <p:nvPr/>
        </p:nvGrpSpPr>
        <p:grpSpPr>
          <a:xfrm>
            <a:off x="1055863" y="835813"/>
            <a:ext cx="4036258" cy="2043223"/>
            <a:chOff x="1055863" y="835813"/>
            <a:chExt cx="4036258" cy="204322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2389EB9-A6A8-CA4B-9B65-32A051F6EBC0}"/>
                </a:ext>
              </a:extLst>
            </p:cNvPr>
            <p:cNvSpPr/>
            <p:nvPr/>
          </p:nvSpPr>
          <p:spPr>
            <a:xfrm>
              <a:off x="1142216" y="1670496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B410B2-CF43-204F-9403-5F34629C3692}"/>
                </a:ext>
              </a:extLst>
            </p:cNvPr>
            <p:cNvSpPr txBox="1"/>
            <p:nvPr/>
          </p:nvSpPr>
          <p:spPr>
            <a:xfrm>
              <a:off x="2513773" y="835813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7A9C280-6563-6843-9081-C02E93091007}"/>
                </a:ext>
              </a:extLst>
            </p:cNvPr>
            <p:cNvSpPr/>
            <p:nvPr/>
          </p:nvSpPr>
          <p:spPr>
            <a:xfrm>
              <a:off x="2017843" y="908175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CA9E24-79BD-8747-A34B-01CE5E783929}"/>
                </a:ext>
              </a:extLst>
            </p:cNvPr>
            <p:cNvSpPr/>
            <p:nvPr/>
          </p:nvSpPr>
          <p:spPr>
            <a:xfrm>
              <a:off x="3690836" y="907489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22C4419-C34E-6D4C-95DA-C6A4D391E53D}"/>
                </a:ext>
              </a:extLst>
            </p:cNvPr>
            <p:cNvSpPr/>
            <p:nvPr/>
          </p:nvSpPr>
          <p:spPr>
            <a:xfrm>
              <a:off x="4647278" y="167049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B772A11-34E6-5D48-9752-AC9663F7A42D}"/>
                </a:ext>
              </a:extLst>
            </p:cNvPr>
            <p:cNvSpPr/>
            <p:nvPr/>
          </p:nvSpPr>
          <p:spPr>
            <a:xfrm>
              <a:off x="2017842" y="2434193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BB15F7-C769-B646-97B6-CE2B5BAFEBC2}"/>
                </a:ext>
              </a:extLst>
            </p:cNvPr>
            <p:cNvSpPr/>
            <p:nvPr/>
          </p:nvSpPr>
          <p:spPr>
            <a:xfrm>
              <a:off x="3694101" y="2434193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4F1B1DF-1EA7-2847-8457-E988410C6CBA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2462686" y="1129911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47AA866-D72D-694D-B23E-01222D68A5C5}"/>
                </a:ext>
              </a:extLst>
            </p:cNvPr>
            <p:cNvCxnSpPr>
              <a:cxnSpLocks/>
              <a:stCxn id="4" idx="7"/>
              <a:endCxn id="8" idx="2"/>
            </p:cNvCxnSpPr>
            <p:nvPr/>
          </p:nvCxnSpPr>
          <p:spPr>
            <a:xfrm flipV="1">
              <a:off x="1521913" y="1130597"/>
              <a:ext cx="495930" cy="6050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EBAA5F6-6C70-A843-8F3D-537DE171C70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2462685" y="2656615"/>
              <a:ext cx="1231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015BE37-525D-774A-92DC-30B9955B308D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4135679" y="1129911"/>
              <a:ext cx="576745" cy="605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79E2118-BF60-524D-831F-CCC0B05421D9}"/>
                </a:ext>
              </a:extLst>
            </p:cNvPr>
            <p:cNvCxnSpPr>
              <a:cxnSpLocks/>
              <a:stCxn id="4" idx="5"/>
              <a:endCxn id="11" idx="2"/>
            </p:cNvCxnSpPr>
            <p:nvPr/>
          </p:nvCxnSpPr>
          <p:spPr>
            <a:xfrm>
              <a:off x="1521913" y="2050193"/>
              <a:ext cx="495929" cy="6064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23D2353-CA72-DC4E-9251-D5267BA51F29}"/>
                </a:ext>
              </a:extLst>
            </p:cNvPr>
            <p:cNvCxnSpPr>
              <a:cxnSpLocks/>
              <a:stCxn id="12" idx="6"/>
              <a:endCxn id="10" idx="3"/>
            </p:cNvCxnSpPr>
            <p:nvPr/>
          </p:nvCxnSpPr>
          <p:spPr>
            <a:xfrm flipV="1">
              <a:off x="4138944" y="2050194"/>
              <a:ext cx="573480" cy="60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00ED2C-BC43-3F49-AF03-26E7A5574E98}"/>
                </a:ext>
              </a:extLst>
            </p:cNvPr>
            <p:cNvSpPr txBox="1"/>
            <p:nvPr/>
          </p:nvSpPr>
          <p:spPr>
            <a:xfrm>
              <a:off x="2462685" y="2245242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CCAA6EB-EA90-504D-88AB-703856D6F266}"/>
                    </a:ext>
                  </a:extLst>
                </p:cNvPr>
                <p:cNvSpPr txBox="1"/>
                <p:nvPr/>
              </p:nvSpPr>
              <p:spPr>
                <a:xfrm>
                  <a:off x="1055863" y="114388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CCAA6EB-EA90-504D-88AB-703856D6F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863" y="1143880"/>
                  <a:ext cx="112460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E958A09-33FE-D947-8471-BE25E5DC525B}"/>
                    </a:ext>
                  </a:extLst>
                </p:cNvPr>
                <p:cNvSpPr txBox="1"/>
                <p:nvPr/>
              </p:nvSpPr>
              <p:spPr>
                <a:xfrm>
                  <a:off x="3967514" y="2310844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E958A09-33FE-D947-8471-BE25E5DC5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514" y="2310844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5D321AA-60F5-1D46-AAF2-2B1C926E8CB6}"/>
                    </a:ext>
                  </a:extLst>
                </p:cNvPr>
                <p:cNvSpPr txBox="1"/>
                <p:nvPr/>
              </p:nvSpPr>
              <p:spPr>
                <a:xfrm>
                  <a:off x="3967514" y="114388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5D321AA-60F5-1D46-AAF2-2B1C926E8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514" y="1143880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FE11DC6-B978-9D45-9EE3-8D972E29CD19}"/>
                    </a:ext>
                  </a:extLst>
                </p:cNvPr>
                <p:cNvSpPr txBox="1"/>
                <p:nvPr/>
              </p:nvSpPr>
              <p:spPr>
                <a:xfrm>
                  <a:off x="1055863" y="2310844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FE11DC6-B978-9D45-9EE3-8D972E29C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863" y="2310844"/>
                  <a:ext cx="112460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DC1125-4A97-DD40-AE39-6F18210B7E57}"/>
                  </a:ext>
                </a:extLst>
              </p:cNvPr>
              <p:cNvSpPr/>
              <p:nvPr/>
            </p:nvSpPr>
            <p:spPr>
              <a:xfrm>
                <a:off x="-24269" y="-23084"/>
                <a:ext cx="1388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|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𝑙𝑒𝑡𝑡𝑒𝑟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DC1125-4A97-DD40-AE39-6F18210B7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269" y="-23084"/>
                <a:ext cx="1388906" cy="369332"/>
              </a:xfrm>
              <a:prstGeom prst="rect">
                <a:avLst/>
              </a:prstGeom>
              <a:blipFill>
                <a:blip r:embed="rId4"/>
                <a:stretch>
                  <a:fillRect t="-120690" r="-15596" b="-1896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66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A4C5F-C144-B741-82B9-CE935AE0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480447"/>
            <a:ext cx="10563386" cy="5696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40000" dirty="0"/>
              <a:t>STR</a:t>
            </a:r>
            <a:endParaRPr kumimoji="1" lang="ko-Kore-KR" altLang="en-US" sz="40000" dirty="0"/>
          </a:p>
        </p:txBody>
      </p:sp>
    </p:spTree>
    <p:extLst>
      <p:ext uri="{BB962C8B-B14F-4D97-AF65-F5344CB8AC3E}">
        <p14:creationId xmlns:p14="http://schemas.microsoft.com/office/powerpoint/2010/main" val="33602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/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D143F0A-46F8-0A49-8738-BBA11890240D}"/>
                  </a:ext>
                </a:extLst>
              </p:cNvPr>
              <p:cNvSpPr/>
              <p:nvPr/>
            </p:nvSpPr>
            <p:spPr>
              <a:xfrm>
                <a:off x="0" y="0"/>
                <a:ext cx="117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m:rPr>
                          <m:lit/>
                        </m:rPr>
                        <a:rPr lang="ko-Kore-KR" altLang="en-US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ko-Kore-KR" altLang="en-US" i="1">
                          <a:latin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D143F0A-46F8-0A49-8738-BBA118902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795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91D61A0C-46F5-D44C-877A-1CA56928ED6E}"/>
              </a:ext>
            </a:extLst>
          </p:cNvPr>
          <p:cNvGrpSpPr/>
          <p:nvPr/>
        </p:nvGrpSpPr>
        <p:grpSpPr>
          <a:xfrm>
            <a:off x="3521179" y="2726606"/>
            <a:ext cx="2117836" cy="517205"/>
            <a:chOff x="3521179" y="2726606"/>
            <a:chExt cx="2117836" cy="517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728F35-5D2C-1141-8183-1DE49366EB51}"/>
                    </a:ext>
                  </a:extLst>
                </p:cNvPr>
                <p:cNvSpPr txBox="1"/>
                <p:nvPr/>
              </p:nvSpPr>
              <p:spPr>
                <a:xfrm>
                  <a:off x="4017109" y="272660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"</m:t>
                        </m:r>
                      </m:oMath>
                    </m:oMathPara>
                  </a14:m>
                  <a:endParaRPr lang="ko-Kore-KR" altLang="ko-Kore-KR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728F35-5D2C-1141-8183-1DE49366E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109" y="2726606"/>
                  <a:ext cx="11246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16D4C24-10F8-B947-A6CE-AE6D1CB72772}"/>
                </a:ext>
              </a:extLst>
            </p:cNvPr>
            <p:cNvSpPr/>
            <p:nvPr/>
          </p:nvSpPr>
          <p:spPr>
            <a:xfrm>
              <a:off x="3521179" y="2798968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AB2AAB-E342-FC4D-8D6B-53ED1FEEE8EC}"/>
                </a:ext>
              </a:extLst>
            </p:cNvPr>
            <p:cNvSpPr/>
            <p:nvPr/>
          </p:nvSpPr>
          <p:spPr>
            <a:xfrm>
              <a:off x="5194172" y="279828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EBAD29E-31B5-024B-9329-BD91F825074C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 flipV="1">
              <a:off x="3966022" y="3020704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500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90147483-5BCD-DB41-A95D-894D995D539F}"/>
              </a:ext>
            </a:extLst>
          </p:cNvPr>
          <p:cNvGrpSpPr/>
          <p:nvPr/>
        </p:nvGrpSpPr>
        <p:grpSpPr>
          <a:xfrm>
            <a:off x="3400445" y="1487376"/>
            <a:ext cx="5007714" cy="2486648"/>
            <a:chOff x="3400445" y="1487376"/>
            <a:chExt cx="5007714" cy="24866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20D8F80-837B-FC4D-852A-3D62F62526B6}"/>
                </a:ext>
              </a:extLst>
            </p:cNvPr>
            <p:cNvGrpSpPr/>
            <p:nvPr/>
          </p:nvGrpSpPr>
          <p:grpSpPr>
            <a:xfrm>
              <a:off x="4839752" y="1487376"/>
              <a:ext cx="2117836" cy="517205"/>
              <a:chOff x="2017843" y="835813"/>
              <a:chExt cx="2117836" cy="51720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CB522B-1A84-FF43-B8F0-C5B8D9368685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69E9CCDC-2DB2-1F46-9D9E-7421A7838698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E204C698-5109-DB46-BDA8-869E11C53B86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99942A2-5628-5F42-A100-0AA9DA155C96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E3294240-5DE5-074C-8AA5-DC88DC727E01}"/>
                    </a:ext>
                  </a:extLst>
                </p:cNvPr>
                <p:cNvCxnSpPr>
                  <a:cxnSpLocks/>
                  <a:stCxn id="7" idx="6"/>
                  <a:endCxn id="8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FAEC59E-6712-7648-A7F9-CCB260DF763E}"/>
                </a:ext>
              </a:extLst>
            </p:cNvPr>
            <p:cNvGrpSpPr/>
            <p:nvPr/>
          </p:nvGrpSpPr>
          <p:grpSpPr>
            <a:xfrm>
              <a:off x="4839752" y="2143857"/>
              <a:ext cx="2117836" cy="517205"/>
              <a:chOff x="2017843" y="835813"/>
              <a:chExt cx="2117836" cy="51720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C4662F-FB31-E244-BBB1-C67F7B623B83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260A9C9-63A7-7A4F-878C-A10F30AB212A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656EFA3-B8AD-4341-822C-146774C88275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5D167C1-F3F3-A943-B670-6207C8721ECF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FD0E92A-B163-1A45-BE0A-EF155010FEB6}"/>
                    </a:ext>
                  </a:extLst>
                </p:cNvPr>
                <p:cNvCxnSpPr>
                  <a:cxnSpLocks/>
                  <a:stCxn id="13" idx="6"/>
                  <a:endCxn id="14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7732513-29C2-8840-9824-2A023188294F}"/>
                </a:ext>
              </a:extLst>
            </p:cNvPr>
            <p:cNvGrpSpPr/>
            <p:nvPr/>
          </p:nvGrpSpPr>
          <p:grpSpPr>
            <a:xfrm>
              <a:off x="4839752" y="2800338"/>
              <a:ext cx="2117836" cy="517205"/>
              <a:chOff x="2017843" y="835813"/>
              <a:chExt cx="2117836" cy="51720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B900DC-086A-314D-87F8-72CD70BE6F48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B9CE6624-3940-234D-9E9C-F1DA433AEB4D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AA7E4D04-7989-EA4F-87F3-6D2D796FDF3B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0DB2A30-5F58-E449-9997-3D8F45DC032E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97418134-7D02-BD43-B193-167764A1C9CD}"/>
                    </a:ext>
                  </a:extLst>
                </p:cNvPr>
                <p:cNvCxnSpPr>
                  <a:cxnSpLocks/>
                  <a:stCxn id="19" idx="6"/>
                  <a:endCxn id="20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59F47AD-D515-C946-8DA6-B553F06740ED}"/>
                </a:ext>
              </a:extLst>
            </p:cNvPr>
            <p:cNvGrpSpPr/>
            <p:nvPr/>
          </p:nvGrpSpPr>
          <p:grpSpPr>
            <a:xfrm>
              <a:off x="4839752" y="3368041"/>
              <a:ext cx="2117836" cy="605983"/>
              <a:chOff x="6357834" y="4104887"/>
              <a:chExt cx="2117836" cy="60598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BB813E-4EF0-7F4C-8942-E080B47FA653}"/>
                  </a:ext>
                </a:extLst>
              </p:cNvPr>
              <p:cNvSpPr txBox="1"/>
              <p:nvPr/>
            </p:nvSpPr>
            <p:spPr>
              <a:xfrm>
                <a:off x="6853764" y="4104887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4FE655C-3DF6-3E46-BEDB-A88F68906722}"/>
                  </a:ext>
                </a:extLst>
              </p:cNvPr>
              <p:cNvGrpSpPr/>
              <p:nvPr/>
            </p:nvGrpSpPr>
            <p:grpSpPr>
              <a:xfrm>
                <a:off x="6357834" y="4265341"/>
                <a:ext cx="2117836" cy="445529"/>
                <a:chOff x="2017843" y="907489"/>
                <a:chExt cx="2117836" cy="445529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0C225C9-FC64-2648-8048-6E9CCF99EDC3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0DAC4303-732A-6048-96F5-BC16F6E3F3A6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C6F74AB8-C96E-D544-895A-5A1ED0E9E1EC}"/>
                    </a:ext>
                  </a:extLst>
                </p:cNvPr>
                <p:cNvCxnSpPr>
                  <a:cxnSpLocks/>
                  <a:stCxn id="25" idx="6"/>
                  <a:endCxn id="26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140E57C-2C39-E24F-B699-95C6ADF26709}"/>
                </a:ext>
              </a:extLst>
            </p:cNvPr>
            <p:cNvSpPr/>
            <p:nvPr/>
          </p:nvSpPr>
          <p:spPr>
            <a:xfrm>
              <a:off x="3400445" y="2577916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C13A0FE-14CF-774D-9AA8-B14C4214310E}"/>
                </a:ext>
              </a:extLst>
            </p:cNvPr>
            <p:cNvSpPr/>
            <p:nvPr/>
          </p:nvSpPr>
          <p:spPr>
            <a:xfrm>
              <a:off x="7963316" y="2577916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E072ED3-6A0D-EF46-A495-B5CF71D939F5}"/>
                </a:ext>
              </a:extLst>
            </p:cNvPr>
            <p:cNvCxnSpPr>
              <a:cxnSpLocks/>
              <a:stCxn id="28" idx="7"/>
              <a:endCxn id="7" idx="2"/>
            </p:cNvCxnSpPr>
            <p:nvPr/>
          </p:nvCxnSpPr>
          <p:spPr>
            <a:xfrm flipV="1">
              <a:off x="3780142" y="1782160"/>
              <a:ext cx="1059610" cy="8609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84A059C-5950-4E40-A2D7-B149F8DD62CE}"/>
                </a:ext>
              </a:extLst>
            </p:cNvPr>
            <p:cNvCxnSpPr>
              <a:cxnSpLocks/>
              <a:stCxn id="20" idx="6"/>
              <a:endCxn id="29" idx="2"/>
            </p:cNvCxnSpPr>
            <p:nvPr/>
          </p:nvCxnSpPr>
          <p:spPr>
            <a:xfrm flipV="1">
              <a:off x="6957588" y="2800338"/>
              <a:ext cx="1005728" cy="2940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72CA4E3-F9AC-1342-861C-6059643E24A9}"/>
                </a:ext>
              </a:extLst>
            </p:cNvPr>
            <p:cNvCxnSpPr>
              <a:cxnSpLocks/>
              <a:stCxn id="26" idx="6"/>
              <a:endCxn id="29" idx="3"/>
            </p:cNvCxnSpPr>
            <p:nvPr/>
          </p:nvCxnSpPr>
          <p:spPr>
            <a:xfrm flipV="1">
              <a:off x="6957588" y="2957613"/>
              <a:ext cx="1070874" cy="793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CBC8F68-50B1-6742-9BAD-6F5019799E61}"/>
                </a:ext>
              </a:extLst>
            </p:cNvPr>
            <p:cNvCxnSpPr>
              <a:cxnSpLocks/>
              <a:stCxn id="28" idx="6"/>
              <a:endCxn id="13" idx="2"/>
            </p:cNvCxnSpPr>
            <p:nvPr/>
          </p:nvCxnSpPr>
          <p:spPr>
            <a:xfrm flipV="1">
              <a:off x="3845288" y="2438641"/>
              <a:ext cx="994464" cy="3616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8D3B907-E0AA-2C45-9FAE-2C3D4305C69E}"/>
                </a:ext>
              </a:extLst>
            </p:cNvPr>
            <p:cNvCxnSpPr>
              <a:cxnSpLocks/>
              <a:stCxn id="28" idx="6"/>
              <a:endCxn id="19" idx="2"/>
            </p:cNvCxnSpPr>
            <p:nvPr/>
          </p:nvCxnSpPr>
          <p:spPr>
            <a:xfrm>
              <a:off x="3845288" y="2800338"/>
              <a:ext cx="994464" cy="2947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2DB739A-2A33-6945-9664-7922403F9780}"/>
                </a:ext>
              </a:extLst>
            </p:cNvPr>
            <p:cNvCxnSpPr>
              <a:cxnSpLocks/>
              <a:stCxn id="28" idx="5"/>
              <a:endCxn id="25" idx="2"/>
            </p:cNvCxnSpPr>
            <p:nvPr/>
          </p:nvCxnSpPr>
          <p:spPr>
            <a:xfrm>
              <a:off x="3780142" y="2957613"/>
              <a:ext cx="1059610" cy="7939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212FD29-E45A-6642-82F1-1D2F77A76537}"/>
                </a:ext>
              </a:extLst>
            </p:cNvPr>
            <p:cNvCxnSpPr>
              <a:cxnSpLocks/>
              <a:stCxn id="14" idx="6"/>
              <a:endCxn id="29" idx="2"/>
            </p:cNvCxnSpPr>
            <p:nvPr/>
          </p:nvCxnSpPr>
          <p:spPr>
            <a:xfrm>
              <a:off x="6957588" y="2437955"/>
              <a:ext cx="1005728" cy="3623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A0C9197-43FA-2941-80E9-0D1B0A546040}"/>
                </a:ext>
              </a:extLst>
            </p:cNvPr>
            <p:cNvCxnSpPr>
              <a:cxnSpLocks/>
              <a:stCxn id="8" idx="6"/>
              <a:endCxn id="29" idx="1"/>
            </p:cNvCxnSpPr>
            <p:nvPr/>
          </p:nvCxnSpPr>
          <p:spPr>
            <a:xfrm>
              <a:off x="6957588" y="1781474"/>
              <a:ext cx="1070874" cy="86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80B31B0-B97A-F647-BA11-9CB75E2D68D0}"/>
                    </a:ext>
                  </a:extLst>
                </p:cNvPr>
                <p:cNvSpPr txBox="1"/>
                <p:nvPr/>
              </p:nvSpPr>
              <p:spPr>
                <a:xfrm>
                  <a:off x="6838709" y="183994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80B31B0-B97A-F647-BA11-9CB75E2D6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709" y="1839943"/>
                  <a:ext cx="112460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0D76AF9-85DF-984C-A798-391953EAE61A}"/>
                    </a:ext>
                  </a:extLst>
                </p:cNvPr>
                <p:cNvSpPr txBox="1"/>
                <p:nvPr/>
              </p:nvSpPr>
              <p:spPr>
                <a:xfrm>
                  <a:off x="6838709" y="2311758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0D76AF9-85DF-984C-A798-391953EAE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709" y="2311758"/>
                  <a:ext cx="112460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EFBA14-7F6C-BD4F-B3D0-1AB37BB74E04}"/>
                    </a:ext>
                  </a:extLst>
                </p:cNvPr>
                <p:cNvSpPr txBox="1"/>
                <p:nvPr/>
              </p:nvSpPr>
              <p:spPr>
                <a:xfrm>
                  <a:off x="6838709" y="2890212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EFBA14-7F6C-BD4F-B3D0-1AB37BB74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709" y="2890212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44BEF3B-B562-E741-B1D6-E9982738477B}"/>
                    </a:ext>
                  </a:extLst>
                </p:cNvPr>
                <p:cNvSpPr txBox="1"/>
                <p:nvPr/>
              </p:nvSpPr>
              <p:spPr>
                <a:xfrm>
                  <a:off x="6838709" y="333441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44BEF3B-B562-E741-B1D6-E99827384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709" y="3334419"/>
                  <a:ext cx="11246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A7ECC7F-A3C0-8846-9BDF-0D82972CC341}"/>
                    </a:ext>
                  </a:extLst>
                </p:cNvPr>
                <p:cNvSpPr txBox="1"/>
                <p:nvPr/>
              </p:nvSpPr>
              <p:spPr>
                <a:xfrm>
                  <a:off x="3839749" y="183994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A7ECC7F-A3C0-8846-9BDF-0D82972CC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749" y="1839943"/>
                  <a:ext cx="11246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900DE0E-CD93-0244-8AA6-453FD85D69E7}"/>
                    </a:ext>
                  </a:extLst>
                </p:cNvPr>
                <p:cNvSpPr txBox="1"/>
                <p:nvPr/>
              </p:nvSpPr>
              <p:spPr>
                <a:xfrm>
                  <a:off x="3839749" y="2311758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900DE0E-CD93-0244-8AA6-453FD85D6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749" y="2311758"/>
                  <a:ext cx="11246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F28A3C0-1A42-A547-B55D-982D0509AF86}"/>
                    </a:ext>
                  </a:extLst>
                </p:cNvPr>
                <p:cNvSpPr txBox="1"/>
                <p:nvPr/>
              </p:nvSpPr>
              <p:spPr>
                <a:xfrm>
                  <a:off x="3839749" y="2890212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F28A3C0-1A42-A547-B55D-982D0509A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749" y="2890212"/>
                  <a:ext cx="112460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27B145-5513-AF4E-9CF6-816EE0DAC06E}"/>
                    </a:ext>
                  </a:extLst>
                </p:cNvPr>
                <p:cNvSpPr txBox="1"/>
                <p:nvPr/>
              </p:nvSpPr>
              <p:spPr>
                <a:xfrm>
                  <a:off x="3839749" y="333441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27B145-5513-AF4E-9CF6-816EE0DAC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749" y="3334419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465440F-4BEB-9F41-9A2B-86507D819414}"/>
                  </a:ext>
                </a:extLst>
              </p:cNvPr>
              <p:cNvSpPr/>
              <p:nvPr/>
            </p:nvSpPr>
            <p:spPr>
              <a:xfrm>
                <a:off x="0" y="0"/>
                <a:ext cx="3252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|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𝑙𝑒𝑡𝑡𝑒𝑟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|  </m:t>
                          </m:r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465440F-4BEB-9F41-9A2B-86507D819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252877" cy="369332"/>
              </a:xfrm>
              <a:prstGeom prst="rect">
                <a:avLst/>
              </a:prstGeom>
              <a:blipFill>
                <a:blip r:embed="rId8"/>
                <a:stretch>
                  <a:fillRect t="-120690" r="-6250" b="-1896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4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0D98F00-9C5C-0946-A29F-6FCB56253B02}"/>
                  </a:ext>
                </a:extLst>
              </p:cNvPr>
              <p:cNvSpPr/>
              <p:nvPr/>
            </p:nvSpPr>
            <p:spPr>
              <a:xfrm>
                <a:off x="0" y="0"/>
                <a:ext cx="3344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|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ore-KR" altLang="en-US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𝑙𝑒𝑡𝑡𝑒𝑟</m:t>
                                  </m:r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 </m:t>
                              </m:r>
                            </m:e>
                          </m:d>
                        </m:e>
                        <m: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0D98F00-9C5C-0946-A29F-6FCB56253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344184" cy="369332"/>
              </a:xfrm>
              <a:prstGeom prst="rect">
                <a:avLst/>
              </a:prstGeom>
              <a:blipFill>
                <a:blip r:embed="rId2"/>
                <a:stretch>
                  <a:fillRect t="-120690" r="-3422" b="-1896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37E1196A-B58E-FA42-AEFB-4C392A1DE9DE}"/>
              </a:ext>
            </a:extLst>
          </p:cNvPr>
          <p:cNvGrpSpPr/>
          <p:nvPr/>
        </p:nvGrpSpPr>
        <p:grpSpPr>
          <a:xfrm>
            <a:off x="2415602" y="849785"/>
            <a:ext cx="6938303" cy="3777791"/>
            <a:chOff x="2415602" y="849785"/>
            <a:chExt cx="6938303" cy="377779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0147483-5BCD-DB41-A95D-894D995D539F}"/>
                </a:ext>
              </a:extLst>
            </p:cNvPr>
            <p:cNvGrpSpPr/>
            <p:nvPr/>
          </p:nvGrpSpPr>
          <p:grpSpPr>
            <a:xfrm>
              <a:off x="3400445" y="1487376"/>
              <a:ext cx="5007714" cy="2486648"/>
              <a:chOff x="3400445" y="1487376"/>
              <a:chExt cx="5007714" cy="2486648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720D8F80-837B-FC4D-852A-3D62F62526B6}"/>
                  </a:ext>
                </a:extLst>
              </p:cNvPr>
              <p:cNvGrpSpPr/>
              <p:nvPr/>
            </p:nvGrpSpPr>
            <p:grpSpPr>
              <a:xfrm>
                <a:off x="4839752" y="1487376"/>
                <a:ext cx="2117836" cy="517205"/>
                <a:chOff x="2017843" y="835813"/>
                <a:chExt cx="2117836" cy="51720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8CB522B-1A84-FF43-B8F0-C5B8D9368685}"/>
                    </a:ext>
                  </a:extLst>
                </p:cNvPr>
                <p:cNvSpPr txBox="1"/>
                <p:nvPr/>
              </p:nvSpPr>
              <p:spPr>
                <a:xfrm>
                  <a:off x="2513773" y="83581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letter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69E9CCDC-2DB2-1F46-9D9E-7421A7838698}"/>
                    </a:ext>
                  </a:extLst>
                </p:cNvPr>
                <p:cNvGrpSpPr/>
                <p:nvPr/>
              </p:nvGrpSpPr>
              <p:grpSpPr>
                <a:xfrm>
                  <a:off x="2017843" y="907489"/>
                  <a:ext cx="2117836" cy="445529"/>
                  <a:chOff x="2017843" y="907489"/>
                  <a:chExt cx="2117836" cy="445529"/>
                </a:xfrm>
              </p:grpSpPr>
              <p:sp>
                <p:nvSpPr>
                  <p:cNvPr id="7" name="타원 6">
                    <a:extLst>
                      <a:ext uri="{FF2B5EF4-FFF2-40B4-BE49-F238E27FC236}">
                        <a16:creationId xmlns:a16="http://schemas.microsoft.com/office/drawing/2014/main" id="{E204C698-5109-DB46-BDA8-869E11C53B86}"/>
                      </a:ext>
                    </a:extLst>
                  </p:cNvPr>
                  <p:cNvSpPr/>
                  <p:nvPr/>
                </p:nvSpPr>
                <p:spPr>
                  <a:xfrm>
                    <a:off x="2017843" y="908175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499942A2-5628-5F42-A100-0AA9DA155C96}"/>
                      </a:ext>
                    </a:extLst>
                  </p:cNvPr>
                  <p:cNvSpPr/>
                  <p:nvPr/>
                </p:nvSpPr>
                <p:spPr>
                  <a:xfrm>
                    <a:off x="3690836" y="907489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9" name="직선 화살표 연결선 8">
                    <a:extLst>
                      <a:ext uri="{FF2B5EF4-FFF2-40B4-BE49-F238E27FC236}">
                        <a16:creationId xmlns:a16="http://schemas.microsoft.com/office/drawing/2014/main" id="{E3294240-5DE5-074C-8AA5-DC88DC727E01}"/>
                      </a:ext>
                    </a:extLst>
                  </p:cNvPr>
                  <p:cNvCxnSpPr>
                    <a:cxnSpLocks/>
                    <a:stCxn id="7" idx="6"/>
                    <a:endCxn id="8" idx="2"/>
                  </p:cNvCxnSpPr>
                  <p:nvPr/>
                </p:nvCxnSpPr>
                <p:spPr>
                  <a:xfrm flipV="1">
                    <a:off x="2462686" y="1129911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FAEC59E-6712-7648-A7F9-CCB260DF763E}"/>
                  </a:ext>
                </a:extLst>
              </p:cNvPr>
              <p:cNvGrpSpPr/>
              <p:nvPr/>
            </p:nvGrpSpPr>
            <p:grpSpPr>
              <a:xfrm>
                <a:off x="4839752" y="2143857"/>
                <a:ext cx="2117836" cy="517205"/>
                <a:chOff x="2017843" y="835813"/>
                <a:chExt cx="2117836" cy="51720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DC4662F-FB31-E244-BBB1-C67F7B623B83}"/>
                    </a:ext>
                  </a:extLst>
                </p:cNvPr>
                <p:cNvSpPr txBox="1"/>
                <p:nvPr/>
              </p:nvSpPr>
              <p:spPr>
                <a:xfrm>
                  <a:off x="2513773" y="83581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B260A9C9-63A7-7A4F-878C-A10F30AB212A}"/>
                    </a:ext>
                  </a:extLst>
                </p:cNvPr>
                <p:cNvGrpSpPr/>
                <p:nvPr/>
              </p:nvGrpSpPr>
              <p:grpSpPr>
                <a:xfrm>
                  <a:off x="2017843" y="907489"/>
                  <a:ext cx="2117836" cy="445529"/>
                  <a:chOff x="2017843" y="907489"/>
                  <a:chExt cx="2117836" cy="445529"/>
                </a:xfrm>
              </p:grpSpPr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7656EFA3-B8AD-4341-822C-146774C88275}"/>
                      </a:ext>
                    </a:extLst>
                  </p:cNvPr>
                  <p:cNvSpPr/>
                  <p:nvPr/>
                </p:nvSpPr>
                <p:spPr>
                  <a:xfrm>
                    <a:off x="2017843" y="908175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4" name="타원 13">
                    <a:extLst>
                      <a:ext uri="{FF2B5EF4-FFF2-40B4-BE49-F238E27FC236}">
                        <a16:creationId xmlns:a16="http://schemas.microsoft.com/office/drawing/2014/main" id="{35D167C1-F3F3-A943-B670-6207C8721ECF}"/>
                      </a:ext>
                    </a:extLst>
                  </p:cNvPr>
                  <p:cNvSpPr/>
                  <p:nvPr/>
                </p:nvSpPr>
                <p:spPr>
                  <a:xfrm>
                    <a:off x="3690836" y="907489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" name="직선 화살표 연결선 14">
                    <a:extLst>
                      <a:ext uri="{FF2B5EF4-FFF2-40B4-BE49-F238E27FC236}">
                        <a16:creationId xmlns:a16="http://schemas.microsoft.com/office/drawing/2014/main" id="{BFD0E92A-B163-1A45-BE0A-EF155010FEB6}"/>
                      </a:ext>
                    </a:extLst>
                  </p:cNvPr>
                  <p:cNvCxnSpPr>
                    <a:cxnSpLocks/>
                    <a:stCxn id="13" idx="6"/>
                    <a:endCxn id="14" idx="2"/>
                  </p:cNvCxnSpPr>
                  <p:nvPr/>
                </p:nvCxnSpPr>
                <p:spPr>
                  <a:xfrm flipV="1">
                    <a:off x="2462686" y="1129911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F7732513-29C2-8840-9824-2A023188294F}"/>
                  </a:ext>
                </a:extLst>
              </p:cNvPr>
              <p:cNvGrpSpPr/>
              <p:nvPr/>
            </p:nvGrpSpPr>
            <p:grpSpPr>
              <a:xfrm>
                <a:off x="4839752" y="2800338"/>
                <a:ext cx="2117836" cy="517205"/>
                <a:chOff x="2017843" y="835813"/>
                <a:chExt cx="2117836" cy="517205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6B900DC-086A-314D-87F8-72CD70BE6F48}"/>
                    </a:ext>
                  </a:extLst>
                </p:cNvPr>
                <p:cNvSpPr txBox="1"/>
                <p:nvPr/>
              </p:nvSpPr>
              <p:spPr>
                <a:xfrm>
                  <a:off x="2513773" y="83581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B9CE6624-3940-234D-9E9C-F1DA433AEB4D}"/>
                    </a:ext>
                  </a:extLst>
                </p:cNvPr>
                <p:cNvGrpSpPr/>
                <p:nvPr/>
              </p:nvGrpSpPr>
              <p:grpSpPr>
                <a:xfrm>
                  <a:off x="2017843" y="907489"/>
                  <a:ext cx="2117836" cy="445529"/>
                  <a:chOff x="2017843" y="907489"/>
                  <a:chExt cx="2117836" cy="445529"/>
                </a:xfrm>
              </p:grpSpPr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AA7E4D04-7989-EA4F-87F3-6D2D796FDF3B}"/>
                      </a:ext>
                    </a:extLst>
                  </p:cNvPr>
                  <p:cNvSpPr/>
                  <p:nvPr/>
                </p:nvSpPr>
                <p:spPr>
                  <a:xfrm>
                    <a:off x="2017843" y="908175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60DB2A30-5F58-E449-9997-3D8F45DC032E}"/>
                      </a:ext>
                    </a:extLst>
                  </p:cNvPr>
                  <p:cNvSpPr/>
                  <p:nvPr/>
                </p:nvSpPr>
                <p:spPr>
                  <a:xfrm>
                    <a:off x="3690836" y="907489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1" name="직선 화살표 연결선 20">
                    <a:extLst>
                      <a:ext uri="{FF2B5EF4-FFF2-40B4-BE49-F238E27FC236}">
                        <a16:creationId xmlns:a16="http://schemas.microsoft.com/office/drawing/2014/main" id="{97418134-7D02-BD43-B193-167764A1C9CD}"/>
                      </a:ext>
                    </a:extLst>
                  </p:cNvPr>
                  <p:cNvCxnSpPr>
                    <a:cxnSpLocks/>
                    <a:stCxn id="19" idx="6"/>
                    <a:endCxn id="20" idx="2"/>
                  </p:cNvCxnSpPr>
                  <p:nvPr/>
                </p:nvCxnSpPr>
                <p:spPr>
                  <a:xfrm flipV="1">
                    <a:off x="2462686" y="1129911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B59F47AD-D515-C946-8DA6-B553F06740ED}"/>
                  </a:ext>
                </a:extLst>
              </p:cNvPr>
              <p:cNvGrpSpPr/>
              <p:nvPr/>
            </p:nvGrpSpPr>
            <p:grpSpPr>
              <a:xfrm>
                <a:off x="4839752" y="3368041"/>
                <a:ext cx="2117836" cy="605983"/>
                <a:chOff x="6357834" y="4104887"/>
                <a:chExt cx="2117836" cy="605983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BB813E-4EF0-7F4C-8942-E080B47FA653}"/>
                    </a:ext>
                  </a:extLst>
                </p:cNvPr>
                <p:cNvSpPr txBox="1"/>
                <p:nvPr/>
              </p:nvSpPr>
              <p:spPr>
                <a:xfrm>
                  <a:off x="6853764" y="4104887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4FE655C-3DF6-3E46-BEDB-A88F68906722}"/>
                    </a:ext>
                  </a:extLst>
                </p:cNvPr>
                <p:cNvGrpSpPr/>
                <p:nvPr/>
              </p:nvGrpSpPr>
              <p:grpSpPr>
                <a:xfrm>
                  <a:off x="6357834" y="4265341"/>
                  <a:ext cx="2117836" cy="445529"/>
                  <a:chOff x="2017843" y="907489"/>
                  <a:chExt cx="2117836" cy="445529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B0C225C9-FC64-2648-8048-6E9CCF99EDC3}"/>
                      </a:ext>
                    </a:extLst>
                  </p:cNvPr>
                  <p:cNvSpPr/>
                  <p:nvPr/>
                </p:nvSpPr>
                <p:spPr>
                  <a:xfrm>
                    <a:off x="2017843" y="908175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6" name="타원 25">
                    <a:extLst>
                      <a:ext uri="{FF2B5EF4-FFF2-40B4-BE49-F238E27FC236}">
                        <a16:creationId xmlns:a16="http://schemas.microsoft.com/office/drawing/2014/main" id="{0DAC4303-732A-6048-96F5-BC16F6E3F3A6}"/>
                      </a:ext>
                    </a:extLst>
                  </p:cNvPr>
                  <p:cNvSpPr/>
                  <p:nvPr/>
                </p:nvSpPr>
                <p:spPr>
                  <a:xfrm>
                    <a:off x="3690836" y="907489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7" name="직선 화살표 연결선 26">
                    <a:extLst>
                      <a:ext uri="{FF2B5EF4-FFF2-40B4-BE49-F238E27FC236}">
                        <a16:creationId xmlns:a16="http://schemas.microsoft.com/office/drawing/2014/main" id="{C6F74AB8-C96E-D544-895A-5A1ED0E9E1EC}"/>
                      </a:ext>
                    </a:extLst>
                  </p:cNvPr>
                  <p:cNvCxnSpPr>
                    <a:cxnSpLocks/>
                    <a:stCxn id="25" idx="6"/>
                    <a:endCxn id="26" idx="2"/>
                  </p:cNvCxnSpPr>
                  <p:nvPr/>
                </p:nvCxnSpPr>
                <p:spPr>
                  <a:xfrm flipV="1">
                    <a:off x="2462686" y="1129911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140E57C-2C39-E24F-B699-95C6ADF26709}"/>
                  </a:ext>
                </a:extLst>
              </p:cNvPr>
              <p:cNvSpPr/>
              <p:nvPr/>
            </p:nvSpPr>
            <p:spPr>
              <a:xfrm>
                <a:off x="3400445" y="257791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C13A0FE-14CF-774D-9AA8-B14C4214310E}"/>
                  </a:ext>
                </a:extLst>
              </p:cNvPr>
              <p:cNvSpPr/>
              <p:nvPr/>
            </p:nvSpPr>
            <p:spPr>
              <a:xfrm>
                <a:off x="7963316" y="257791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7E072ED3-6A0D-EF46-A495-B5CF71D939F5}"/>
                  </a:ext>
                </a:extLst>
              </p:cNvPr>
              <p:cNvCxnSpPr>
                <a:cxnSpLocks/>
                <a:stCxn id="28" idx="7"/>
                <a:endCxn id="7" idx="2"/>
              </p:cNvCxnSpPr>
              <p:nvPr/>
            </p:nvCxnSpPr>
            <p:spPr>
              <a:xfrm flipV="1">
                <a:off x="3780142" y="1782160"/>
                <a:ext cx="1059610" cy="860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384A059C-5950-4E40-A2D7-B149F8DD62CE}"/>
                  </a:ext>
                </a:extLst>
              </p:cNvPr>
              <p:cNvCxnSpPr>
                <a:cxnSpLocks/>
                <a:stCxn id="20" idx="6"/>
                <a:endCxn id="29" idx="2"/>
              </p:cNvCxnSpPr>
              <p:nvPr/>
            </p:nvCxnSpPr>
            <p:spPr>
              <a:xfrm flipV="1">
                <a:off x="6957588" y="2800338"/>
                <a:ext cx="1005728" cy="2940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272CA4E3-F9AC-1342-861C-6059643E24A9}"/>
                  </a:ext>
                </a:extLst>
              </p:cNvPr>
              <p:cNvCxnSpPr>
                <a:cxnSpLocks/>
                <a:stCxn id="26" idx="6"/>
                <a:endCxn id="29" idx="3"/>
              </p:cNvCxnSpPr>
              <p:nvPr/>
            </p:nvCxnSpPr>
            <p:spPr>
              <a:xfrm flipV="1">
                <a:off x="6957588" y="2957613"/>
                <a:ext cx="1070874" cy="7933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CBC8F68-50B1-6742-9BAD-6F5019799E61}"/>
                  </a:ext>
                </a:extLst>
              </p:cNvPr>
              <p:cNvCxnSpPr>
                <a:cxnSpLocks/>
                <a:stCxn id="28" idx="6"/>
                <a:endCxn id="13" idx="2"/>
              </p:cNvCxnSpPr>
              <p:nvPr/>
            </p:nvCxnSpPr>
            <p:spPr>
              <a:xfrm flipV="1">
                <a:off x="3845288" y="2438641"/>
                <a:ext cx="994464" cy="36169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18D3B907-E0AA-2C45-9FAE-2C3D4305C69E}"/>
                  </a:ext>
                </a:extLst>
              </p:cNvPr>
              <p:cNvCxnSpPr>
                <a:cxnSpLocks/>
                <a:stCxn id="28" idx="6"/>
                <a:endCxn id="19" idx="2"/>
              </p:cNvCxnSpPr>
              <p:nvPr/>
            </p:nvCxnSpPr>
            <p:spPr>
              <a:xfrm>
                <a:off x="3845288" y="2800338"/>
                <a:ext cx="994464" cy="2947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E2DB739A-2A33-6945-9664-7922403F9780}"/>
                  </a:ext>
                </a:extLst>
              </p:cNvPr>
              <p:cNvCxnSpPr>
                <a:cxnSpLocks/>
                <a:stCxn id="28" idx="5"/>
                <a:endCxn id="25" idx="2"/>
              </p:cNvCxnSpPr>
              <p:nvPr/>
            </p:nvCxnSpPr>
            <p:spPr>
              <a:xfrm>
                <a:off x="3780142" y="2957613"/>
                <a:ext cx="1059610" cy="7939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8212FD29-E45A-6642-82F1-1D2F77A76537}"/>
                  </a:ext>
                </a:extLst>
              </p:cNvPr>
              <p:cNvCxnSpPr>
                <a:cxnSpLocks/>
                <a:stCxn id="14" idx="6"/>
                <a:endCxn id="29" idx="2"/>
              </p:cNvCxnSpPr>
              <p:nvPr/>
            </p:nvCxnSpPr>
            <p:spPr>
              <a:xfrm>
                <a:off x="6957588" y="2437955"/>
                <a:ext cx="1005728" cy="3623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DA0C9197-43FA-2941-80E9-0D1B0A546040}"/>
                  </a:ext>
                </a:extLst>
              </p:cNvPr>
              <p:cNvCxnSpPr>
                <a:cxnSpLocks/>
                <a:stCxn id="8" idx="6"/>
                <a:endCxn id="29" idx="1"/>
              </p:cNvCxnSpPr>
              <p:nvPr/>
            </p:nvCxnSpPr>
            <p:spPr>
              <a:xfrm>
                <a:off x="6957588" y="1781474"/>
                <a:ext cx="1070874" cy="86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80B31B0-B97A-F647-BA11-9CB75E2D68D0}"/>
                      </a:ext>
                    </a:extLst>
                  </p:cNvPr>
                  <p:cNvSpPr txBox="1"/>
                  <p:nvPr/>
                </p:nvSpPr>
                <p:spPr>
                  <a:xfrm>
                    <a:off x="6838709" y="183994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80B31B0-B97A-F647-BA11-9CB75E2D68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8709" y="1839943"/>
                    <a:ext cx="11246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0D76AF9-85DF-984C-A798-391953EAE61A}"/>
                      </a:ext>
                    </a:extLst>
                  </p:cNvPr>
                  <p:cNvSpPr txBox="1"/>
                  <p:nvPr/>
                </p:nvSpPr>
                <p:spPr>
                  <a:xfrm>
                    <a:off x="6838709" y="2311758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0D76AF9-85DF-984C-A798-391953EAE6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8709" y="2311758"/>
                    <a:ext cx="11246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DEFBA14-7F6C-BD4F-B3D0-1AB37BB74E04}"/>
                      </a:ext>
                    </a:extLst>
                  </p:cNvPr>
                  <p:cNvSpPr txBox="1"/>
                  <p:nvPr/>
                </p:nvSpPr>
                <p:spPr>
                  <a:xfrm>
                    <a:off x="6838709" y="289021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DEFBA14-7F6C-BD4F-B3D0-1AB37BB74E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8709" y="2890212"/>
                    <a:ext cx="112460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44BEF3B-B562-E741-B1D6-E9982738477B}"/>
                      </a:ext>
                    </a:extLst>
                  </p:cNvPr>
                  <p:cNvSpPr txBox="1"/>
                  <p:nvPr/>
                </p:nvSpPr>
                <p:spPr>
                  <a:xfrm>
                    <a:off x="6838709" y="3334419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44BEF3B-B562-E741-B1D6-E998273847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8709" y="3334419"/>
                    <a:ext cx="11246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A7ECC7F-A3C0-8846-9BDF-0D82972CC341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749" y="183994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A7ECC7F-A3C0-8846-9BDF-0D82972CC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9749" y="1839943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900DE0E-CD93-0244-8AA6-453FD85D69E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749" y="2311758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900DE0E-CD93-0244-8AA6-453FD85D6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9749" y="2311758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F28A3C0-1A42-A547-B55D-982D0509AF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749" y="289021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F28A3C0-1A42-A547-B55D-982D0509AF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9749" y="2890212"/>
                    <a:ext cx="112460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627B145-5513-AF4E-9CF6-816EE0DAC06E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749" y="3334419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627B145-5513-AF4E-9CF6-816EE0DAC0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9749" y="3334419"/>
                    <a:ext cx="112460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F8D6CC4-9CF0-4949-A7DE-67A7806852EB}"/>
                    </a:ext>
                  </a:extLst>
                </p:cNvPr>
                <p:cNvSpPr txBox="1"/>
                <p:nvPr/>
              </p:nvSpPr>
              <p:spPr>
                <a:xfrm>
                  <a:off x="8087679" y="246633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F8D6CC4-9CF0-4949-A7DE-67A780685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679" y="2466333"/>
                  <a:ext cx="11246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A67E095-FFBB-164C-BCC9-92F5CCD3363E}"/>
                    </a:ext>
                  </a:extLst>
                </p:cNvPr>
                <p:cNvSpPr txBox="1"/>
                <p:nvPr/>
              </p:nvSpPr>
              <p:spPr>
                <a:xfrm>
                  <a:off x="2537507" y="2456808"/>
                  <a:ext cx="1123200" cy="370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A67E095-FFBB-164C-BCC9-92F5CCD33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507" y="2456808"/>
                  <a:ext cx="1123200" cy="3708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D8BC000-FB08-584C-A59D-697E604592C7}"/>
                </a:ext>
              </a:extLst>
            </p:cNvPr>
            <p:cNvSpPr/>
            <p:nvPr/>
          </p:nvSpPr>
          <p:spPr>
            <a:xfrm>
              <a:off x="2415602" y="2577916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512DBB8-4D58-F448-9E0E-6E44F59BDB10}"/>
                </a:ext>
              </a:extLst>
            </p:cNvPr>
            <p:cNvSpPr/>
            <p:nvPr/>
          </p:nvSpPr>
          <p:spPr>
            <a:xfrm>
              <a:off x="8909062" y="2577916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6E690DB1-47AD-5F42-9D59-780C7A51C972}"/>
                </a:ext>
              </a:extLst>
            </p:cNvPr>
            <p:cNvCxnSpPr>
              <a:cxnSpLocks/>
            </p:cNvCxnSpPr>
            <p:nvPr/>
          </p:nvCxnSpPr>
          <p:spPr>
            <a:xfrm>
              <a:off x="2860445" y="2800338"/>
              <a:ext cx="54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377C3C24-44BC-A64C-BA25-B7AF4D94040B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>
              <a:off x="8408158" y="2800338"/>
              <a:ext cx="54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구부러진 연결선[U] 108">
              <a:extLst>
                <a:ext uri="{FF2B5EF4-FFF2-40B4-BE49-F238E27FC236}">
                  <a16:creationId xmlns:a16="http://schemas.microsoft.com/office/drawing/2014/main" id="{E9F2A9D0-5F1A-F64D-8A93-6797D44954C8}"/>
                </a:ext>
              </a:extLst>
            </p:cNvPr>
            <p:cNvCxnSpPr>
              <a:cxnSpLocks/>
              <a:stCxn id="105" idx="4"/>
              <a:endCxn id="106" idx="4"/>
            </p:cNvCxnSpPr>
            <p:nvPr/>
          </p:nvCxnSpPr>
          <p:spPr>
            <a:xfrm rot="16200000" flipH="1">
              <a:off x="5884754" y="-223971"/>
              <a:ext cx="12700" cy="6493460"/>
            </a:xfrm>
            <a:prstGeom prst="curvedConnector3">
              <a:avLst>
                <a:gd name="adj1" fmla="val 99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구부러진 연결선[U] 109">
              <a:extLst>
                <a:ext uri="{FF2B5EF4-FFF2-40B4-BE49-F238E27FC236}">
                  <a16:creationId xmlns:a16="http://schemas.microsoft.com/office/drawing/2014/main" id="{836FEF5E-866E-9D41-A1F6-4186D30B832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04303" y="296480"/>
              <a:ext cx="12700" cy="4562871"/>
            </a:xfrm>
            <a:prstGeom prst="curvedConnector3">
              <a:avLst>
                <a:gd name="adj1" fmla="val 1116697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81A5BE2-937A-094A-8842-8A51CD51FA6D}"/>
                    </a:ext>
                  </a:extLst>
                </p:cNvPr>
                <p:cNvSpPr txBox="1"/>
                <p:nvPr/>
              </p:nvSpPr>
              <p:spPr>
                <a:xfrm>
                  <a:off x="5348349" y="4258244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81A5BE2-937A-094A-8842-8A51CD51F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349" y="4258244"/>
                  <a:ext cx="112460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0E61A6D-3110-C44D-AC12-E39537BB1888}"/>
                    </a:ext>
                  </a:extLst>
                </p:cNvPr>
                <p:cNvSpPr txBox="1"/>
                <p:nvPr/>
              </p:nvSpPr>
              <p:spPr>
                <a:xfrm>
                  <a:off x="5348349" y="849785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0E61A6D-3110-C44D-AC12-E39537BB1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349" y="849785"/>
                  <a:ext cx="112460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8626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09194A-E457-FC4F-B07B-845EB115FE61}"/>
                  </a:ext>
                </a:extLst>
              </p:cNvPr>
              <p:cNvSpPr/>
              <p:nvPr/>
            </p:nvSpPr>
            <p:spPr>
              <a:xfrm>
                <a:off x="0" y="0"/>
                <a:ext cx="3629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ore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|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𝑙𝑒𝑡𝑡𝑒𝑟</m:t>
                                  </m:r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 </m:t>
                              </m:r>
                            </m:e>
                          </m:d>
                        </m:e>
                        <m: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"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09194A-E457-FC4F-B07B-845EB115F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629520" cy="369332"/>
              </a:xfrm>
              <a:prstGeom prst="rect">
                <a:avLst/>
              </a:prstGeom>
              <a:blipFill>
                <a:blip r:embed="rId2"/>
                <a:stretch>
                  <a:fillRect t="-120690" b="-1896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D459CD2-9463-2247-AF66-EC62E1828C0A}"/>
              </a:ext>
            </a:extLst>
          </p:cNvPr>
          <p:cNvGrpSpPr/>
          <p:nvPr/>
        </p:nvGrpSpPr>
        <p:grpSpPr>
          <a:xfrm>
            <a:off x="10603764" y="304550"/>
            <a:ext cx="444843" cy="444843"/>
            <a:chOff x="10570623" y="3786411"/>
            <a:chExt cx="444843" cy="444843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9DB4182-9A97-624C-A473-F0989263AF25}"/>
                </a:ext>
              </a:extLst>
            </p:cNvPr>
            <p:cNvSpPr/>
            <p:nvPr/>
          </p:nvSpPr>
          <p:spPr>
            <a:xfrm>
              <a:off x="10570623" y="3786411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57B0A92-42A9-6A42-83CE-8912F6297CF1}"/>
                </a:ext>
              </a:extLst>
            </p:cNvPr>
            <p:cNvSpPr/>
            <p:nvPr/>
          </p:nvSpPr>
          <p:spPr>
            <a:xfrm>
              <a:off x="10679396" y="3899401"/>
              <a:ext cx="227297" cy="2272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CA108D83-D190-E142-848C-D6A3970DAF81}"/>
              </a:ext>
            </a:extLst>
          </p:cNvPr>
          <p:cNvGrpSpPr/>
          <p:nvPr/>
        </p:nvGrpSpPr>
        <p:grpSpPr>
          <a:xfrm>
            <a:off x="-325908" y="1540104"/>
            <a:ext cx="12438142" cy="3777791"/>
            <a:chOff x="-325908" y="1540104"/>
            <a:chExt cx="12438142" cy="377779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6A64944-5EDE-A243-9EA1-06303C16469B}"/>
                </a:ext>
              </a:extLst>
            </p:cNvPr>
            <p:cNvSpPr txBox="1"/>
            <p:nvPr/>
          </p:nvSpPr>
          <p:spPr>
            <a:xfrm>
              <a:off x="-325908" y="3166029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CE9735F0-316A-ED4F-9ADD-2E389CCCFEA6}"/>
                </a:ext>
              </a:extLst>
            </p:cNvPr>
            <p:cNvCxnSpPr>
              <a:cxnSpLocks/>
            </p:cNvCxnSpPr>
            <p:nvPr/>
          </p:nvCxnSpPr>
          <p:spPr>
            <a:xfrm>
              <a:off x="-256390" y="3482353"/>
              <a:ext cx="9917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8C4D47EA-34CA-EE40-8503-0FDFA1212F74}"/>
                </a:ext>
              </a:extLst>
            </p:cNvPr>
            <p:cNvGrpSpPr/>
            <p:nvPr/>
          </p:nvGrpSpPr>
          <p:grpSpPr>
            <a:xfrm>
              <a:off x="2084365" y="1540104"/>
              <a:ext cx="8609919" cy="3777791"/>
              <a:chOff x="1555931" y="849785"/>
              <a:chExt cx="8609919" cy="3777791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4D457E7D-E475-6B44-BD8B-12D4F07B6373}"/>
                  </a:ext>
                </a:extLst>
              </p:cNvPr>
              <p:cNvGrpSpPr/>
              <p:nvPr/>
            </p:nvGrpSpPr>
            <p:grpSpPr>
              <a:xfrm>
                <a:off x="3400445" y="1487376"/>
                <a:ext cx="5007714" cy="2486648"/>
                <a:chOff x="3400445" y="1487376"/>
                <a:chExt cx="5007714" cy="2486648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794500F2-B939-DA45-8779-CB7D7A08EA37}"/>
                    </a:ext>
                  </a:extLst>
                </p:cNvPr>
                <p:cNvGrpSpPr/>
                <p:nvPr/>
              </p:nvGrpSpPr>
              <p:grpSpPr>
                <a:xfrm>
                  <a:off x="4839752" y="1487376"/>
                  <a:ext cx="2117836" cy="517205"/>
                  <a:chOff x="2017843" y="835813"/>
                  <a:chExt cx="2117836" cy="517205"/>
                </a:xfrm>
              </p:grpSpPr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68F2BB9D-7DA1-E441-B615-2342EB195228}"/>
                      </a:ext>
                    </a:extLst>
                  </p:cNvPr>
                  <p:cNvSpPr txBox="1"/>
                  <p:nvPr/>
                </p:nvSpPr>
                <p:spPr>
                  <a:xfrm>
                    <a:off x="2513773" y="83581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letter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2" name="그룹 171">
                    <a:extLst>
                      <a:ext uri="{FF2B5EF4-FFF2-40B4-BE49-F238E27FC236}">
                        <a16:creationId xmlns:a16="http://schemas.microsoft.com/office/drawing/2014/main" id="{D1DF3B93-6F83-504B-AF6C-19C08D4E6277}"/>
                      </a:ext>
                    </a:extLst>
                  </p:cNvPr>
                  <p:cNvGrpSpPr/>
                  <p:nvPr/>
                </p:nvGrpSpPr>
                <p:grpSpPr>
                  <a:xfrm>
                    <a:off x="2017843" y="907489"/>
                    <a:ext cx="2117836" cy="445529"/>
                    <a:chOff x="2017843" y="907489"/>
                    <a:chExt cx="2117836" cy="445529"/>
                  </a:xfrm>
                </p:grpSpPr>
                <p:sp>
                  <p:nvSpPr>
                    <p:cNvPr id="173" name="타원 172">
                      <a:extLst>
                        <a:ext uri="{FF2B5EF4-FFF2-40B4-BE49-F238E27FC236}">
                          <a16:creationId xmlns:a16="http://schemas.microsoft.com/office/drawing/2014/main" id="{A0DCBB09-3CF2-8D4D-828D-6E5616E22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843" y="908175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74" name="타원 173">
                      <a:extLst>
                        <a:ext uri="{FF2B5EF4-FFF2-40B4-BE49-F238E27FC236}">
                          <a16:creationId xmlns:a16="http://schemas.microsoft.com/office/drawing/2014/main" id="{5C30F894-30E8-EC4A-863A-44E1D6E39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0836" y="907489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75" name="직선 화살표 연결선 174">
                      <a:extLst>
                        <a:ext uri="{FF2B5EF4-FFF2-40B4-BE49-F238E27FC236}">
                          <a16:creationId xmlns:a16="http://schemas.microsoft.com/office/drawing/2014/main" id="{3C2B17C2-07BC-6A4E-8899-A1F976BDC947}"/>
                        </a:ext>
                      </a:extLst>
                    </p:cNvPr>
                    <p:cNvCxnSpPr>
                      <a:cxnSpLocks/>
                      <a:stCxn id="173" idx="6"/>
                      <a:endCxn id="174" idx="2"/>
                    </p:cNvCxnSpPr>
                    <p:nvPr/>
                  </p:nvCxnSpPr>
                  <p:spPr>
                    <a:xfrm flipV="1">
                      <a:off x="2462686" y="1129911"/>
                      <a:ext cx="1228150" cy="6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E3416DEB-72B8-734B-9DE4-A86AC8BB9E42}"/>
                    </a:ext>
                  </a:extLst>
                </p:cNvPr>
                <p:cNvGrpSpPr/>
                <p:nvPr/>
              </p:nvGrpSpPr>
              <p:grpSpPr>
                <a:xfrm>
                  <a:off x="4839752" y="2143857"/>
                  <a:ext cx="2117836" cy="517205"/>
                  <a:chOff x="2017843" y="835813"/>
                  <a:chExt cx="2117836" cy="517205"/>
                </a:xfrm>
              </p:grpSpPr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027B63F-74A7-1941-9F6D-49AD402CBF1B}"/>
                      </a:ext>
                    </a:extLst>
                  </p:cNvPr>
                  <p:cNvSpPr txBox="1"/>
                  <p:nvPr/>
                </p:nvSpPr>
                <p:spPr>
                  <a:xfrm>
                    <a:off x="2513773" y="83581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851247B2-E830-5E45-A286-DA2D88CE58B3}"/>
                      </a:ext>
                    </a:extLst>
                  </p:cNvPr>
                  <p:cNvGrpSpPr/>
                  <p:nvPr/>
                </p:nvGrpSpPr>
                <p:grpSpPr>
                  <a:xfrm>
                    <a:off x="2017843" y="907489"/>
                    <a:ext cx="2117836" cy="445529"/>
                    <a:chOff x="2017843" y="907489"/>
                    <a:chExt cx="2117836" cy="445529"/>
                  </a:xfrm>
                </p:grpSpPr>
                <p:sp>
                  <p:nvSpPr>
                    <p:cNvPr id="168" name="타원 167">
                      <a:extLst>
                        <a:ext uri="{FF2B5EF4-FFF2-40B4-BE49-F238E27FC236}">
                          <a16:creationId xmlns:a16="http://schemas.microsoft.com/office/drawing/2014/main" id="{A5196E60-3745-3E45-9B3F-A78615040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843" y="908175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69" name="타원 168">
                      <a:extLst>
                        <a:ext uri="{FF2B5EF4-FFF2-40B4-BE49-F238E27FC236}">
                          <a16:creationId xmlns:a16="http://schemas.microsoft.com/office/drawing/2014/main" id="{9C82005C-111B-5447-9F22-DD025FB0E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0836" y="907489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70" name="직선 화살표 연결선 169">
                      <a:extLst>
                        <a:ext uri="{FF2B5EF4-FFF2-40B4-BE49-F238E27FC236}">
                          <a16:creationId xmlns:a16="http://schemas.microsoft.com/office/drawing/2014/main" id="{78CB6F1A-A3F0-3341-A36B-4443DB6D68F1}"/>
                        </a:ext>
                      </a:extLst>
                    </p:cNvPr>
                    <p:cNvCxnSpPr>
                      <a:cxnSpLocks/>
                      <a:stCxn id="168" idx="6"/>
                      <a:endCxn id="169" idx="2"/>
                    </p:cNvCxnSpPr>
                    <p:nvPr/>
                  </p:nvCxnSpPr>
                  <p:spPr>
                    <a:xfrm flipV="1">
                      <a:off x="2462686" y="1129911"/>
                      <a:ext cx="1228150" cy="6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ADBEBE61-F4B0-064B-98E3-B353E3117935}"/>
                    </a:ext>
                  </a:extLst>
                </p:cNvPr>
                <p:cNvGrpSpPr/>
                <p:nvPr/>
              </p:nvGrpSpPr>
              <p:grpSpPr>
                <a:xfrm>
                  <a:off x="4839752" y="2800338"/>
                  <a:ext cx="2117836" cy="517205"/>
                  <a:chOff x="2017843" y="835813"/>
                  <a:chExt cx="2117836" cy="517205"/>
                </a:xfrm>
              </p:grpSpPr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2E718EDD-1F20-8C4E-BF31-52FA410BF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3773" y="83581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non-zero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2" name="그룹 161">
                    <a:extLst>
                      <a:ext uri="{FF2B5EF4-FFF2-40B4-BE49-F238E27FC236}">
                        <a16:creationId xmlns:a16="http://schemas.microsoft.com/office/drawing/2014/main" id="{A98570C8-47E5-4147-A8D5-77F659736B71}"/>
                      </a:ext>
                    </a:extLst>
                  </p:cNvPr>
                  <p:cNvGrpSpPr/>
                  <p:nvPr/>
                </p:nvGrpSpPr>
                <p:grpSpPr>
                  <a:xfrm>
                    <a:off x="2017843" y="907489"/>
                    <a:ext cx="2117836" cy="445529"/>
                    <a:chOff x="2017843" y="907489"/>
                    <a:chExt cx="2117836" cy="445529"/>
                  </a:xfrm>
                </p:grpSpPr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8C7B93F5-1256-BC41-8BFF-BF68BC327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843" y="908175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64" name="타원 163">
                      <a:extLst>
                        <a:ext uri="{FF2B5EF4-FFF2-40B4-BE49-F238E27FC236}">
                          <a16:creationId xmlns:a16="http://schemas.microsoft.com/office/drawing/2014/main" id="{55A6677E-3A5F-254B-8857-814A2B79F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0836" y="907489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65" name="직선 화살표 연결선 164">
                      <a:extLst>
                        <a:ext uri="{FF2B5EF4-FFF2-40B4-BE49-F238E27FC236}">
                          <a16:creationId xmlns:a16="http://schemas.microsoft.com/office/drawing/2014/main" id="{1A2D2265-C1E2-C246-9054-2B89A2BA32BB}"/>
                        </a:ext>
                      </a:extLst>
                    </p:cNvPr>
                    <p:cNvCxnSpPr>
                      <a:cxnSpLocks/>
                      <a:stCxn id="163" idx="6"/>
                      <a:endCxn id="164" idx="2"/>
                    </p:cNvCxnSpPr>
                    <p:nvPr/>
                  </p:nvCxnSpPr>
                  <p:spPr>
                    <a:xfrm flipV="1">
                      <a:off x="2462686" y="1129911"/>
                      <a:ext cx="1228150" cy="6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AA30A6A5-0504-6A4C-A6B8-927986C84050}"/>
                    </a:ext>
                  </a:extLst>
                </p:cNvPr>
                <p:cNvGrpSpPr/>
                <p:nvPr/>
              </p:nvGrpSpPr>
              <p:grpSpPr>
                <a:xfrm>
                  <a:off x="4839752" y="3368041"/>
                  <a:ext cx="2117836" cy="605983"/>
                  <a:chOff x="6357834" y="4104887"/>
                  <a:chExt cx="2117836" cy="605983"/>
                </a:xfrm>
              </p:grpSpPr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F0BF958E-94D3-FB47-9560-87FB2A7FA726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764" y="4104887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57" name="그룹 156">
                    <a:extLst>
                      <a:ext uri="{FF2B5EF4-FFF2-40B4-BE49-F238E27FC236}">
                        <a16:creationId xmlns:a16="http://schemas.microsoft.com/office/drawing/2014/main" id="{F9E5D667-FCCE-3F40-8D9B-91E9B83DEEBA}"/>
                      </a:ext>
                    </a:extLst>
                  </p:cNvPr>
                  <p:cNvGrpSpPr/>
                  <p:nvPr/>
                </p:nvGrpSpPr>
                <p:grpSpPr>
                  <a:xfrm>
                    <a:off x="6357834" y="4265341"/>
                    <a:ext cx="2117836" cy="445529"/>
                    <a:chOff x="2017843" y="907489"/>
                    <a:chExt cx="2117836" cy="445529"/>
                  </a:xfrm>
                </p:grpSpPr>
                <p:sp>
                  <p:nvSpPr>
                    <p:cNvPr id="158" name="타원 157">
                      <a:extLst>
                        <a:ext uri="{FF2B5EF4-FFF2-40B4-BE49-F238E27FC236}">
                          <a16:creationId xmlns:a16="http://schemas.microsoft.com/office/drawing/2014/main" id="{C1A0AE3B-8481-AE49-8940-738491D8A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843" y="908175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59" name="타원 158">
                      <a:extLst>
                        <a:ext uri="{FF2B5EF4-FFF2-40B4-BE49-F238E27FC236}">
                          <a16:creationId xmlns:a16="http://schemas.microsoft.com/office/drawing/2014/main" id="{9AC73FA7-8F83-7B4C-9E06-766D1DF10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0836" y="907489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cxnSp>
                  <p:nvCxnSpPr>
                    <p:cNvPr id="160" name="직선 화살표 연결선 159">
                      <a:extLst>
                        <a:ext uri="{FF2B5EF4-FFF2-40B4-BE49-F238E27FC236}">
                          <a16:creationId xmlns:a16="http://schemas.microsoft.com/office/drawing/2014/main" id="{BDC77B84-2E38-7E43-8376-3E27D4A48EE0}"/>
                        </a:ext>
                      </a:extLst>
                    </p:cNvPr>
                    <p:cNvCxnSpPr>
                      <a:cxnSpLocks/>
                      <a:stCxn id="158" idx="6"/>
                      <a:endCxn id="159" idx="2"/>
                    </p:cNvCxnSpPr>
                    <p:nvPr/>
                  </p:nvCxnSpPr>
                  <p:spPr>
                    <a:xfrm flipV="1">
                      <a:off x="2462686" y="1129911"/>
                      <a:ext cx="1228150" cy="6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8" name="타원 137">
                  <a:extLst>
                    <a:ext uri="{FF2B5EF4-FFF2-40B4-BE49-F238E27FC236}">
                      <a16:creationId xmlns:a16="http://schemas.microsoft.com/office/drawing/2014/main" id="{533CD2B0-E8E3-2D46-B627-FA319F227642}"/>
                    </a:ext>
                  </a:extLst>
                </p:cNvPr>
                <p:cNvSpPr/>
                <p:nvPr/>
              </p:nvSpPr>
              <p:spPr>
                <a:xfrm>
                  <a:off x="3400445" y="2577916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CF4A1CB3-8274-AB46-B778-648F23D4103F}"/>
                    </a:ext>
                  </a:extLst>
                </p:cNvPr>
                <p:cNvSpPr/>
                <p:nvPr/>
              </p:nvSpPr>
              <p:spPr>
                <a:xfrm>
                  <a:off x="7963316" y="2577916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40" name="직선 화살표 연결선 139">
                  <a:extLst>
                    <a:ext uri="{FF2B5EF4-FFF2-40B4-BE49-F238E27FC236}">
                      <a16:creationId xmlns:a16="http://schemas.microsoft.com/office/drawing/2014/main" id="{AF7ED6E0-2AA6-154B-B9AA-08EBC690F934}"/>
                    </a:ext>
                  </a:extLst>
                </p:cNvPr>
                <p:cNvCxnSpPr>
                  <a:cxnSpLocks/>
                  <a:stCxn id="138" idx="7"/>
                  <a:endCxn id="173" idx="2"/>
                </p:cNvCxnSpPr>
                <p:nvPr/>
              </p:nvCxnSpPr>
              <p:spPr>
                <a:xfrm flipV="1">
                  <a:off x="3780142" y="1782160"/>
                  <a:ext cx="1059610" cy="8609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A9DFD530-6A04-724E-9961-C9B218FB57F6}"/>
                    </a:ext>
                  </a:extLst>
                </p:cNvPr>
                <p:cNvCxnSpPr>
                  <a:cxnSpLocks/>
                  <a:stCxn id="164" idx="6"/>
                  <a:endCxn id="139" idx="2"/>
                </p:cNvCxnSpPr>
                <p:nvPr/>
              </p:nvCxnSpPr>
              <p:spPr>
                <a:xfrm flipV="1">
                  <a:off x="6957588" y="2800338"/>
                  <a:ext cx="1005728" cy="2940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5E191153-3673-A442-AB9F-CA0DEBDEDD2E}"/>
                    </a:ext>
                  </a:extLst>
                </p:cNvPr>
                <p:cNvCxnSpPr>
                  <a:cxnSpLocks/>
                  <a:stCxn id="159" idx="6"/>
                  <a:endCxn id="139" idx="3"/>
                </p:cNvCxnSpPr>
                <p:nvPr/>
              </p:nvCxnSpPr>
              <p:spPr>
                <a:xfrm flipV="1">
                  <a:off x="6957588" y="2957613"/>
                  <a:ext cx="1070874" cy="7933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화살표 연결선 142">
                  <a:extLst>
                    <a:ext uri="{FF2B5EF4-FFF2-40B4-BE49-F238E27FC236}">
                      <a16:creationId xmlns:a16="http://schemas.microsoft.com/office/drawing/2014/main" id="{D70FD85E-8349-A647-8659-35751802E646}"/>
                    </a:ext>
                  </a:extLst>
                </p:cNvPr>
                <p:cNvCxnSpPr>
                  <a:cxnSpLocks/>
                  <a:stCxn id="138" idx="6"/>
                  <a:endCxn id="168" idx="2"/>
                </p:cNvCxnSpPr>
                <p:nvPr/>
              </p:nvCxnSpPr>
              <p:spPr>
                <a:xfrm flipV="1">
                  <a:off x="3845288" y="2438641"/>
                  <a:ext cx="994464" cy="36169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화살표 연결선 143">
                  <a:extLst>
                    <a:ext uri="{FF2B5EF4-FFF2-40B4-BE49-F238E27FC236}">
                      <a16:creationId xmlns:a16="http://schemas.microsoft.com/office/drawing/2014/main" id="{47581621-69DB-954A-AEA5-3FC31BA808C1}"/>
                    </a:ext>
                  </a:extLst>
                </p:cNvPr>
                <p:cNvCxnSpPr>
                  <a:cxnSpLocks/>
                  <a:stCxn id="138" idx="6"/>
                  <a:endCxn id="163" idx="2"/>
                </p:cNvCxnSpPr>
                <p:nvPr/>
              </p:nvCxnSpPr>
              <p:spPr>
                <a:xfrm>
                  <a:off x="3845288" y="2800338"/>
                  <a:ext cx="994464" cy="29478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ABD86F71-79DE-A741-91E7-74ACB9D522EB}"/>
                    </a:ext>
                  </a:extLst>
                </p:cNvPr>
                <p:cNvCxnSpPr>
                  <a:cxnSpLocks/>
                  <a:stCxn id="138" idx="5"/>
                  <a:endCxn id="158" idx="2"/>
                </p:cNvCxnSpPr>
                <p:nvPr/>
              </p:nvCxnSpPr>
              <p:spPr>
                <a:xfrm>
                  <a:off x="3780142" y="2957613"/>
                  <a:ext cx="1059610" cy="79399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7E1121B7-6967-D747-BFED-F56C8DDF8320}"/>
                    </a:ext>
                  </a:extLst>
                </p:cNvPr>
                <p:cNvCxnSpPr>
                  <a:cxnSpLocks/>
                  <a:stCxn id="169" idx="6"/>
                  <a:endCxn id="139" idx="2"/>
                </p:cNvCxnSpPr>
                <p:nvPr/>
              </p:nvCxnSpPr>
              <p:spPr>
                <a:xfrm>
                  <a:off x="6957588" y="2437955"/>
                  <a:ext cx="1005728" cy="3623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화살표 연결선 146">
                  <a:extLst>
                    <a:ext uri="{FF2B5EF4-FFF2-40B4-BE49-F238E27FC236}">
                      <a16:creationId xmlns:a16="http://schemas.microsoft.com/office/drawing/2014/main" id="{9A277ADB-E88B-1341-9278-5D92B09C3D57}"/>
                    </a:ext>
                  </a:extLst>
                </p:cNvPr>
                <p:cNvCxnSpPr>
                  <a:cxnSpLocks/>
                  <a:stCxn id="174" idx="6"/>
                  <a:endCxn id="139" idx="1"/>
                </p:cNvCxnSpPr>
                <p:nvPr/>
              </p:nvCxnSpPr>
              <p:spPr>
                <a:xfrm>
                  <a:off x="6957588" y="1781474"/>
                  <a:ext cx="1070874" cy="86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CA7B9DC6-0828-404C-AAE8-4062FFB181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8709" y="183994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CA7B9DC6-0828-404C-AAE8-4062FFB181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8709" y="1839943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30951E90-D42E-504A-BEF8-FCC5D47EAF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8709" y="2311758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30951E90-D42E-504A-BEF8-FCC5D47EAF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8709" y="2311758"/>
                      <a:ext cx="112460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21E15C49-8066-9143-A7B5-43E435D6F0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8709" y="2890212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21E15C49-8066-9143-A7B5-43E435D6F0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8709" y="2890212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1443D865-DEB6-C847-9B0B-D19D6650B0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8709" y="333441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1443D865-DEB6-C847-9B0B-D19D6650B0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8709" y="3334419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F78A91BE-A6E6-324B-9B69-297A1B425F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9749" y="183994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F78A91BE-A6E6-324B-9B69-297A1B425F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9749" y="1839943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A279CE85-347A-9446-900A-A971B414D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9749" y="2311758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A279CE85-347A-9446-900A-A971B414D2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9749" y="2311758"/>
                      <a:ext cx="112460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58698A41-A27B-C54D-A827-9A83CBA855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9749" y="2890212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58698A41-A27B-C54D-A827-9A83CBA855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9749" y="2890212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A45F768C-7949-5A41-8BD7-A9FE5025F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9749" y="333441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A45F768C-7949-5A41-8BD7-A9FE5025F6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9749" y="3334419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4A429395-6176-024D-8A08-281B4F2D8902}"/>
                      </a:ext>
                    </a:extLst>
                  </p:cNvPr>
                  <p:cNvSpPr txBox="1"/>
                  <p:nvPr/>
                </p:nvSpPr>
                <p:spPr>
                  <a:xfrm>
                    <a:off x="8087679" y="246633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4A429395-6176-024D-8A08-281B4F2D89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7679" y="2466333"/>
                    <a:ext cx="11246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58F1B29-4103-0C4B-BF9A-206BBE8C47FD}"/>
                      </a:ext>
                    </a:extLst>
                  </p:cNvPr>
                  <p:cNvSpPr txBox="1"/>
                  <p:nvPr/>
                </p:nvSpPr>
                <p:spPr>
                  <a:xfrm>
                    <a:off x="2537507" y="2456808"/>
                    <a:ext cx="1123200" cy="3708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58F1B29-4103-0C4B-BF9A-206BBE8C47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7507" y="2456808"/>
                    <a:ext cx="1123200" cy="3708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245CB265-98D7-F048-AC9C-D0926EEE1CEC}"/>
                  </a:ext>
                </a:extLst>
              </p:cNvPr>
              <p:cNvSpPr/>
              <p:nvPr/>
            </p:nvSpPr>
            <p:spPr>
              <a:xfrm>
                <a:off x="2415602" y="257791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485B4386-9527-EE41-8F39-EF493FBEECA1}"/>
                  </a:ext>
                </a:extLst>
              </p:cNvPr>
              <p:cNvSpPr/>
              <p:nvPr/>
            </p:nvSpPr>
            <p:spPr>
              <a:xfrm>
                <a:off x="8909062" y="257791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26426A18-E5C2-5B4E-9AC8-404662962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0445" y="2800338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9AE0A4A5-46EF-8C47-A703-879B822C47B5}"/>
                  </a:ext>
                </a:extLst>
              </p:cNvPr>
              <p:cNvCxnSpPr>
                <a:cxnSpLocks/>
                <a:endCxn id="127" idx="2"/>
              </p:cNvCxnSpPr>
              <p:nvPr/>
            </p:nvCxnSpPr>
            <p:spPr>
              <a:xfrm>
                <a:off x="8408158" y="2800338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구부러진 연결선[U] 129">
                <a:extLst>
                  <a:ext uri="{FF2B5EF4-FFF2-40B4-BE49-F238E27FC236}">
                    <a16:creationId xmlns:a16="http://schemas.microsoft.com/office/drawing/2014/main" id="{3E8991D2-F577-D446-AA81-6448837414E5}"/>
                  </a:ext>
                </a:extLst>
              </p:cNvPr>
              <p:cNvCxnSpPr>
                <a:cxnSpLocks/>
                <a:stCxn id="126" idx="4"/>
                <a:endCxn id="127" idx="4"/>
              </p:cNvCxnSpPr>
              <p:nvPr/>
            </p:nvCxnSpPr>
            <p:spPr>
              <a:xfrm rot="16200000" flipH="1">
                <a:off x="5884754" y="-223971"/>
                <a:ext cx="12700" cy="6493460"/>
              </a:xfrm>
              <a:prstGeom prst="curvedConnector3">
                <a:avLst>
                  <a:gd name="adj1" fmla="val 990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구부러진 연결선[U] 130">
                <a:extLst>
                  <a:ext uri="{FF2B5EF4-FFF2-40B4-BE49-F238E27FC236}">
                    <a16:creationId xmlns:a16="http://schemas.microsoft.com/office/drawing/2014/main" id="{8A5A5E05-B317-EA43-9A4D-A2CA3404EDF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904303" y="296480"/>
                <a:ext cx="12700" cy="4562871"/>
              </a:xfrm>
              <a:prstGeom prst="curvedConnector3">
                <a:avLst>
                  <a:gd name="adj1" fmla="val 11166976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33713FC0-B22E-ED47-8869-E84223541F05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349" y="4258244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33713FC0-B22E-ED47-8869-E84223541F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349" y="4258244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1776E34F-A45D-CF44-BD3A-E0E079DA53D0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349" y="849785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1776E34F-A45D-CF44-BD3A-E0E079DA5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349" y="849785"/>
                    <a:ext cx="112460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8861E7D4-E13A-494F-9F6F-4811606CD65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5931" y="2456808"/>
                    <a:ext cx="1123200" cy="3708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8861E7D4-E13A-494F-9F6F-4811606CD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931" y="2456808"/>
                    <a:ext cx="1123200" cy="3708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E53009E2-82D0-B540-B8B3-5B5F750B7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8869" y="2800338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1A52041-E0DA-0F4C-BC39-F6F0965187AA}"/>
                      </a:ext>
                    </a:extLst>
                  </p:cNvPr>
                  <p:cNvSpPr txBox="1"/>
                  <p:nvPr/>
                </p:nvSpPr>
                <p:spPr>
                  <a:xfrm>
                    <a:off x="9042650" y="2456808"/>
                    <a:ext cx="1123200" cy="3708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1A52041-E0DA-0F4C-BC39-F6F0965187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650" y="2456808"/>
                    <a:ext cx="1123200" cy="370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B84FB053-1F2A-F243-8CFD-F899A8B90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5588" y="2800338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86FA2CD5-33C2-1C42-8A44-AB489DB1C0EF}"/>
                </a:ext>
              </a:extLst>
            </p:cNvPr>
            <p:cNvGrpSpPr/>
            <p:nvPr/>
          </p:nvGrpSpPr>
          <p:grpSpPr>
            <a:xfrm>
              <a:off x="749697" y="3189522"/>
              <a:ext cx="1651809" cy="517205"/>
              <a:chOff x="870254" y="3189522"/>
              <a:chExt cx="1651809" cy="517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80E58EB6-F7BC-DD40-854A-3B2C2DB0F7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599" y="318952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"</m:t>
                          </m:r>
                        </m:oMath>
                      </m:oMathPara>
                    </a14:m>
                    <a:endParaRPr lang="ko-Kore-KR" altLang="ko-Kore-KR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80E58EB6-F7BC-DD40-854A-3B2C2DB0F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0599" y="3189522"/>
                    <a:ext cx="112460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5D8AC305-CF05-BD4A-A14A-81EFB066C4A6}"/>
                  </a:ext>
                </a:extLst>
              </p:cNvPr>
              <p:cNvSpPr/>
              <p:nvPr/>
            </p:nvSpPr>
            <p:spPr>
              <a:xfrm>
                <a:off x="870254" y="3261884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A5B7AAD0-E5A6-034C-A5C9-E3618313B7C1}"/>
                  </a:ext>
                </a:extLst>
              </p:cNvPr>
              <p:cNvSpPr/>
              <p:nvPr/>
            </p:nvSpPr>
            <p:spPr>
              <a:xfrm>
                <a:off x="2077220" y="3261198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0" name="직선 화살표 연결선 179">
                <a:extLst>
                  <a:ext uri="{FF2B5EF4-FFF2-40B4-BE49-F238E27FC236}">
                    <a16:creationId xmlns:a16="http://schemas.microsoft.com/office/drawing/2014/main" id="{0AC1B5F3-7089-5B48-92B3-F187B9841832}"/>
                  </a:ext>
                </a:extLst>
              </p:cNvPr>
              <p:cNvCxnSpPr>
                <a:cxnSpLocks/>
                <a:stCxn id="178" idx="6"/>
                <a:endCxn id="179" idx="2"/>
              </p:cNvCxnSpPr>
              <p:nvPr/>
            </p:nvCxnSpPr>
            <p:spPr>
              <a:xfrm flipV="1">
                <a:off x="1315097" y="3483620"/>
                <a:ext cx="762123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7FFA82E5-F382-B24A-9D46-8257B8224CEB}"/>
                    </a:ext>
                  </a:extLst>
                </p:cNvPr>
                <p:cNvSpPr txBox="1"/>
                <p:nvPr/>
              </p:nvSpPr>
              <p:spPr>
                <a:xfrm>
                  <a:off x="10681212" y="3189522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"</m:t>
                        </m:r>
                      </m:oMath>
                    </m:oMathPara>
                  </a14:m>
                  <a:endParaRPr lang="ko-Kore-KR" altLang="ko-Kore-KR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7FFA82E5-F382-B24A-9D46-8257B8224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212" y="3189522"/>
                  <a:ext cx="11246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CE2D453-8240-0C4D-AAA9-D6D1C81F4446}"/>
                </a:ext>
              </a:extLst>
            </p:cNvPr>
            <p:cNvSpPr/>
            <p:nvPr/>
          </p:nvSpPr>
          <p:spPr>
            <a:xfrm>
              <a:off x="10430867" y="3261884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B5173D82-FBE6-194C-8C48-0A2AE93590CF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 flipV="1">
              <a:off x="10875710" y="3483619"/>
              <a:ext cx="791681" cy="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9B11553B-DE9B-2244-8A70-EF36972E5F76}"/>
                </a:ext>
              </a:extLst>
            </p:cNvPr>
            <p:cNvGrpSpPr/>
            <p:nvPr/>
          </p:nvGrpSpPr>
          <p:grpSpPr>
            <a:xfrm>
              <a:off x="11667391" y="3261197"/>
              <a:ext cx="444843" cy="444843"/>
              <a:chOff x="10570623" y="3786411"/>
              <a:chExt cx="444843" cy="444843"/>
            </a:xfrm>
          </p:grpSpPr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0AB3278E-291C-2B41-ADA4-3AFB3894C38D}"/>
                  </a:ext>
                </a:extLst>
              </p:cNvPr>
              <p:cNvSpPr/>
              <p:nvPr/>
            </p:nvSpPr>
            <p:spPr>
              <a:xfrm>
                <a:off x="10570623" y="3786411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6138C438-1AD5-C04F-A7A0-1237F963F8D0}"/>
                  </a:ext>
                </a:extLst>
              </p:cNvPr>
              <p:cNvSpPr/>
              <p:nvPr/>
            </p:nvSpPr>
            <p:spPr>
              <a:xfrm>
                <a:off x="10679396" y="3899401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6343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A4C5F-C144-B741-82B9-CE935AE0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480447"/>
            <a:ext cx="10563386" cy="5696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0000" dirty="0"/>
              <a:t>STR-D</a:t>
            </a:r>
          </a:p>
        </p:txBody>
      </p:sp>
    </p:spTree>
    <p:extLst>
      <p:ext uri="{BB962C8B-B14F-4D97-AF65-F5344CB8AC3E}">
        <p14:creationId xmlns:p14="http://schemas.microsoft.com/office/powerpoint/2010/main" val="3274212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09194A-E457-FC4F-B07B-845EB115FE61}"/>
                  </a:ext>
                </a:extLst>
              </p:cNvPr>
              <p:cNvSpPr/>
              <p:nvPr/>
            </p:nvSpPr>
            <p:spPr>
              <a:xfrm>
                <a:off x="0" y="0"/>
                <a:ext cx="3629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ore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|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𝑙𝑒𝑡𝑡𝑒𝑟</m:t>
                                  </m:r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 </m:t>
                              </m:r>
                            </m:e>
                          </m:d>
                        </m:e>
                        <m: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"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09194A-E457-FC4F-B07B-845EB115F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629520" cy="369332"/>
              </a:xfrm>
              <a:prstGeom prst="rect">
                <a:avLst/>
              </a:prstGeom>
              <a:blipFill>
                <a:blip r:embed="rId2"/>
                <a:stretch>
                  <a:fillRect t="-120690" b="-1896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D459CD2-9463-2247-AF66-EC62E1828C0A}"/>
              </a:ext>
            </a:extLst>
          </p:cNvPr>
          <p:cNvGrpSpPr/>
          <p:nvPr/>
        </p:nvGrpSpPr>
        <p:grpSpPr>
          <a:xfrm>
            <a:off x="10603764" y="304550"/>
            <a:ext cx="444843" cy="444843"/>
            <a:chOff x="10570623" y="3786411"/>
            <a:chExt cx="444843" cy="444843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9DB4182-9A97-624C-A473-F0989263AF25}"/>
                </a:ext>
              </a:extLst>
            </p:cNvPr>
            <p:cNvSpPr/>
            <p:nvPr/>
          </p:nvSpPr>
          <p:spPr>
            <a:xfrm>
              <a:off x="10570623" y="3786411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57B0A92-42A9-6A42-83CE-8912F6297CF1}"/>
                </a:ext>
              </a:extLst>
            </p:cNvPr>
            <p:cNvSpPr/>
            <p:nvPr/>
          </p:nvSpPr>
          <p:spPr>
            <a:xfrm>
              <a:off x="10679396" y="3899401"/>
              <a:ext cx="227297" cy="2272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CA108D83-D190-E142-848C-D6A3970DAF81}"/>
              </a:ext>
            </a:extLst>
          </p:cNvPr>
          <p:cNvGrpSpPr/>
          <p:nvPr/>
        </p:nvGrpSpPr>
        <p:grpSpPr>
          <a:xfrm>
            <a:off x="-325908" y="1540104"/>
            <a:ext cx="12438142" cy="3777791"/>
            <a:chOff x="-325908" y="1540104"/>
            <a:chExt cx="12438142" cy="377779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6A64944-5EDE-A243-9EA1-06303C16469B}"/>
                </a:ext>
              </a:extLst>
            </p:cNvPr>
            <p:cNvSpPr txBox="1"/>
            <p:nvPr/>
          </p:nvSpPr>
          <p:spPr>
            <a:xfrm>
              <a:off x="-325908" y="3166029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CE9735F0-316A-ED4F-9ADD-2E389CCCFEA6}"/>
                </a:ext>
              </a:extLst>
            </p:cNvPr>
            <p:cNvCxnSpPr>
              <a:cxnSpLocks/>
            </p:cNvCxnSpPr>
            <p:nvPr/>
          </p:nvCxnSpPr>
          <p:spPr>
            <a:xfrm>
              <a:off x="-256390" y="3482353"/>
              <a:ext cx="9917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8C4D47EA-34CA-EE40-8503-0FDFA1212F74}"/>
                </a:ext>
              </a:extLst>
            </p:cNvPr>
            <p:cNvGrpSpPr/>
            <p:nvPr/>
          </p:nvGrpSpPr>
          <p:grpSpPr>
            <a:xfrm>
              <a:off x="2084365" y="1540104"/>
              <a:ext cx="8609919" cy="3777791"/>
              <a:chOff x="1555931" y="849785"/>
              <a:chExt cx="8609919" cy="3777791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4D457E7D-E475-6B44-BD8B-12D4F07B6373}"/>
                  </a:ext>
                </a:extLst>
              </p:cNvPr>
              <p:cNvGrpSpPr/>
              <p:nvPr/>
            </p:nvGrpSpPr>
            <p:grpSpPr>
              <a:xfrm>
                <a:off x="3400445" y="1487376"/>
                <a:ext cx="5007714" cy="2486648"/>
                <a:chOff x="3400445" y="1487376"/>
                <a:chExt cx="5007714" cy="2486648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794500F2-B939-DA45-8779-CB7D7A08EA37}"/>
                    </a:ext>
                  </a:extLst>
                </p:cNvPr>
                <p:cNvGrpSpPr/>
                <p:nvPr/>
              </p:nvGrpSpPr>
              <p:grpSpPr>
                <a:xfrm>
                  <a:off x="4839752" y="1487376"/>
                  <a:ext cx="2117836" cy="517205"/>
                  <a:chOff x="2017843" y="835813"/>
                  <a:chExt cx="2117836" cy="517205"/>
                </a:xfrm>
              </p:grpSpPr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68F2BB9D-7DA1-E441-B615-2342EB195228}"/>
                      </a:ext>
                    </a:extLst>
                  </p:cNvPr>
                  <p:cNvSpPr txBox="1"/>
                  <p:nvPr/>
                </p:nvSpPr>
                <p:spPr>
                  <a:xfrm>
                    <a:off x="2513773" y="83581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letter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2" name="그룹 171">
                    <a:extLst>
                      <a:ext uri="{FF2B5EF4-FFF2-40B4-BE49-F238E27FC236}">
                        <a16:creationId xmlns:a16="http://schemas.microsoft.com/office/drawing/2014/main" id="{D1DF3B93-6F83-504B-AF6C-19C08D4E6277}"/>
                      </a:ext>
                    </a:extLst>
                  </p:cNvPr>
                  <p:cNvGrpSpPr/>
                  <p:nvPr/>
                </p:nvGrpSpPr>
                <p:grpSpPr>
                  <a:xfrm>
                    <a:off x="2017843" y="907489"/>
                    <a:ext cx="2117836" cy="445529"/>
                    <a:chOff x="2017843" y="907489"/>
                    <a:chExt cx="2117836" cy="445529"/>
                  </a:xfrm>
                </p:grpSpPr>
                <p:sp>
                  <p:nvSpPr>
                    <p:cNvPr id="173" name="타원 172">
                      <a:extLst>
                        <a:ext uri="{FF2B5EF4-FFF2-40B4-BE49-F238E27FC236}">
                          <a16:creationId xmlns:a16="http://schemas.microsoft.com/office/drawing/2014/main" id="{A0DCBB09-3CF2-8D4D-828D-6E5616E22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843" y="908175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ore-KR" sz="400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74" name="타원 173">
                      <a:extLst>
                        <a:ext uri="{FF2B5EF4-FFF2-40B4-BE49-F238E27FC236}">
                          <a16:creationId xmlns:a16="http://schemas.microsoft.com/office/drawing/2014/main" id="{5C30F894-30E8-EC4A-863A-44E1D6E39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0836" y="907489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ore-KR" sz="4000" dirty="0">
                          <a:solidFill>
                            <a:srgbClr val="FF0000"/>
                          </a:solidFill>
                        </a:rPr>
                        <a:t>I</a:t>
                      </a:r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75" name="직선 화살표 연결선 174">
                      <a:extLst>
                        <a:ext uri="{FF2B5EF4-FFF2-40B4-BE49-F238E27FC236}">
                          <a16:creationId xmlns:a16="http://schemas.microsoft.com/office/drawing/2014/main" id="{3C2B17C2-07BC-6A4E-8899-A1F976BDC947}"/>
                        </a:ext>
                      </a:extLst>
                    </p:cNvPr>
                    <p:cNvCxnSpPr>
                      <a:cxnSpLocks/>
                      <a:stCxn id="173" idx="6"/>
                      <a:endCxn id="174" idx="2"/>
                    </p:cNvCxnSpPr>
                    <p:nvPr/>
                  </p:nvCxnSpPr>
                  <p:spPr>
                    <a:xfrm flipV="1">
                      <a:off x="2462686" y="1129911"/>
                      <a:ext cx="1228150" cy="6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E3416DEB-72B8-734B-9DE4-A86AC8BB9E42}"/>
                    </a:ext>
                  </a:extLst>
                </p:cNvPr>
                <p:cNvGrpSpPr/>
                <p:nvPr/>
              </p:nvGrpSpPr>
              <p:grpSpPr>
                <a:xfrm>
                  <a:off x="4839752" y="2143857"/>
                  <a:ext cx="2117836" cy="517205"/>
                  <a:chOff x="2017843" y="835813"/>
                  <a:chExt cx="2117836" cy="517205"/>
                </a:xfrm>
              </p:grpSpPr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027B63F-74A7-1941-9F6D-49AD402CBF1B}"/>
                      </a:ext>
                    </a:extLst>
                  </p:cNvPr>
                  <p:cNvSpPr txBox="1"/>
                  <p:nvPr/>
                </p:nvSpPr>
                <p:spPr>
                  <a:xfrm>
                    <a:off x="2513773" y="83581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851247B2-E830-5E45-A286-DA2D88CE58B3}"/>
                      </a:ext>
                    </a:extLst>
                  </p:cNvPr>
                  <p:cNvGrpSpPr/>
                  <p:nvPr/>
                </p:nvGrpSpPr>
                <p:grpSpPr>
                  <a:xfrm>
                    <a:off x="2017843" y="907489"/>
                    <a:ext cx="2117836" cy="445529"/>
                    <a:chOff x="2017843" y="907489"/>
                    <a:chExt cx="2117836" cy="445529"/>
                  </a:xfrm>
                </p:grpSpPr>
                <p:sp>
                  <p:nvSpPr>
                    <p:cNvPr id="168" name="타원 167">
                      <a:extLst>
                        <a:ext uri="{FF2B5EF4-FFF2-40B4-BE49-F238E27FC236}">
                          <a16:creationId xmlns:a16="http://schemas.microsoft.com/office/drawing/2014/main" id="{A5196E60-3745-3E45-9B3F-A78615040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843" y="908175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ore-KR" sz="4000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69" name="타원 168">
                      <a:extLst>
                        <a:ext uri="{FF2B5EF4-FFF2-40B4-BE49-F238E27FC236}">
                          <a16:creationId xmlns:a16="http://schemas.microsoft.com/office/drawing/2014/main" id="{9C82005C-111B-5447-9F22-DD025FB0E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0836" y="907489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ore-KR" sz="4000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70" name="직선 화살표 연결선 169">
                      <a:extLst>
                        <a:ext uri="{FF2B5EF4-FFF2-40B4-BE49-F238E27FC236}">
                          <a16:creationId xmlns:a16="http://schemas.microsoft.com/office/drawing/2014/main" id="{78CB6F1A-A3F0-3341-A36B-4443DB6D68F1}"/>
                        </a:ext>
                      </a:extLst>
                    </p:cNvPr>
                    <p:cNvCxnSpPr>
                      <a:cxnSpLocks/>
                      <a:stCxn id="168" idx="6"/>
                      <a:endCxn id="169" idx="2"/>
                    </p:cNvCxnSpPr>
                    <p:nvPr/>
                  </p:nvCxnSpPr>
                  <p:spPr>
                    <a:xfrm flipV="1">
                      <a:off x="2462686" y="1129911"/>
                      <a:ext cx="1228150" cy="6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ADBEBE61-F4B0-064B-98E3-B353E3117935}"/>
                    </a:ext>
                  </a:extLst>
                </p:cNvPr>
                <p:cNvGrpSpPr/>
                <p:nvPr/>
              </p:nvGrpSpPr>
              <p:grpSpPr>
                <a:xfrm>
                  <a:off x="4839752" y="2800338"/>
                  <a:ext cx="2117836" cy="517205"/>
                  <a:chOff x="2017843" y="835813"/>
                  <a:chExt cx="2117836" cy="517205"/>
                </a:xfrm>
              </p:grpSpPr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2E718EDD-1F20-8C4E-BF31-52FA410BF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3773" y="83581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non-zero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2" name="그룹 161">
                    <a:extLst>
                      <a:ext uri="{FF2B5EF4-FFF2-40B4-BE49-F238E27FC236}">
                        <a16:creationId xmlns:a16="http://schemas.microsoft.com/office/drawing/2014/main" id="{A98570C8-47E5-4147-A8D5-77F659736B71}"/>
                      </a:ext>
                    </a:extLst>
                  </p:cNvPr>
                  <p:cNvGrpSpPr/>
                  <p:nvPr/>
                </p:nvGrpSpPr>
                <p:grpSpPr>
                  <a:xfrm>
                    <a:off x="2017843" y="907489"/>
                    <a:ext cx="2117836" cy="445529"/>
                    <a:chOff x="2017843" y="907489"/>
                    <a:chExt cx="2117836" cy="445529"/>
                  </a:xfrm>
                </p:grpSpPr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8C7B93F5-1256-BC41-8BFF-BF68BC327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843" y="908175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ore-KR" sz="4000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64" name="타원 163">
                      <a:extLst>
                        <a:ext uri="{FF2B5EF4-FFF2-40B4-BE49-F238E27FC236}">
                          <a16:creationId xmlns:a16="http://schemas.microsoft.com/office/drawing/2014/main" id="{55A6677E-3A5F-254B-8857-814A2B79F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0836" y="907489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ore-KR" sz="4000" dirty="0">
                          <a:solidFill>
                            <a:srgbClr val="FF0000"/>
                          </a:solidFill>
                        </a:rPr>
                        <a:t>K</a:t>
                      </a:r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65" name="직선 화살표 연결선 164">
                      <a:extLst>
                        <a:ext uri="{FF2B5EF4-FFF2-40B4-BE49-F238E27FC236}">
                          <a16:creationId xmlns:a16="http://schemas.microsoft.com/office/drawing/2014/main" id="{1A2D2265-C1E2-C246-9054-2B89A2BA32BB}"/>
                        </a:ext>
                      </a:extLst>
                    </p:cNvPr>
                    <p:cNvCxnSpPr>
                      <a:cxnSpLocks/>
                      <a:stCxn id="163" idx="6"/>
                      <a:endCxn id="164" idx="2"/>
                    </p:cNvCxnSpPr>
                    <p:nvPr/>
                  </p:nvCxnSpPr>
                  <p:spPr>
                    <a:xfrm flipV="1">
                      <a:off x="2462686" y="1129911"/>
                      <a:ext cx="1228150" cy="6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AA30A6A5-0504-6A4C-A6B8-927986C84050}"/>
                    </a:ext>
                  </a:extLst>
                </p:cNvPr>
                <p:cNvGrpSpPr/>
                <p:nvPr/>
              </p:nvGrpSpPr>
              <p:grpSpPr>
                <a:xfrm>
                  <a:off x="4839752" y="3368041"/>
                  <a:ext cx="2117836" cy="605983"/>
                  <a:chOff x="6357834" y="4104887"/>
                  <a:chExt cx="2117836" cy="605983"/>
                </a:xfrm>
              </p:grpSpPr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F0BF958E-94D3-FB47-9560-87FB2A7FA726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764" y="4104887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57" name="그룹 156">
                    <a:extLst>
                      <a:ext uri="{FF2B5EF4-FFF2-40B4-BE49-F238E27FC236}">
                        <a16:creationId xmlns:a16="http://schemas.microsoft.com/office/drawing/2014/main" id="{F9E5D667-FCCE-3F40-8D9B-91E9B83DEEBA}"/>
                      </a:ext>
                    </a:extLst>
                  </p:cNvPr>
                  <p:cNvGrpSpPr/>
                  <p:nvPr/>
                </p:nvGrpSpPr>
                <p:grpSpPr>
                  <a:xfrm>
                    <a:off x="6357834" y="4265341"/>
                    <a:ext cx="2117836" cy="445529"/>
                    <a:chOff x="2017843" y="907489"/>
                    <a:chExt cx="2117836" cy="445529"/>
                  </a:xfrm>
                </p:grpSpPr>
                <p:sp>
                  <p:nvSpPr>
                    <p:cNvPr id="158" name="타원 157">
                      <a:extLst>
                        <a:ext uri="{FF2B5EF4-FFF2-40B4-BE49-F238E27FC236}">
                          <a16:creationId xmlns:a16="http://schemas.microsoft.com/office/drawing/2014/main" id="{C1A0AE3B-8481-AE49-8940-738491D8A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843" y="908175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ore-KR" sz="4000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59" name="타원 158">
                      <a:extLst>
                        <a:ext uri="{FF2B5EF4-FFF2-40B4-BE49-F238E27FC236}">
                          <a16:creationId xmlns:a16="http://schemas.microsoft.com/office/drawing/2014/main" id="{9AC73FA7-8F83-7B4C-9E06-766D1DF10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0836" y="907489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ore-KR" sz="4000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60" name="직선 화살표 연결선 159">
                      <a:extLst>
                        <a:ext uri="{FF2B5EF4-FFF2-40B4-BE49-F238E27FC236}">
                          <a16:creationId xmlns:a16="http://schemas.microsoft.com/office/drawing/2014/main" id="{BDC77B84-2E38-7E43-8376-3E27D4A48EE0}"/>
                        </a:ext>
                      </a:extLst>
                    </p:cNvPr>
                    <p:cNvCxnSpPr>
                      <a:cxnSpLocks/>
                      <a:stCxn id="158" idx="6"/>
                      <a:endCxn id="159" idx="2"/>
                    </p:cNvCxnSpPr>
                    <p:nvPr/>
                  </p:nvCxnSpPr>
                  <p:spPr>
                    <a:xfrm flipV="1">
                      <a:off x="2462686" y="1129911"/>
                      <a:ext cx="1228150" cy="6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8" name="타원 137">
                  <a:extLst>
                    <a:ext uri="{FF2B5EF4-FFF2-40B4-BE49-F238E27FC236}">
                      <a16:creationId xmlns:a16="http://schemas.microsoft.com/office/drawing/2014/main" id="{533CD2B0-E8E3-2D46-B627-FA319F227642}"/>
                    </a:ext>
                  </a:extLst>
                </p:cNvPr>
                <p:cNvSpPr/>
                <p:nvPr/>
              </p:nvSpPr>
              <p:spPr>
                <a:xfrm>
                  <a:off x="3400445" y="2577916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D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CF4A1CB3-8274-AB46-B778-648F23D4103F}"/>
                    </a:ext>
                  </a:extLst>
                </p:cNvPr>
                <p:cNvSpPr/>
                <p:nvPr/>
              </p:nvSpPr>
              <p:spPr>
                <a:xfrm>
                  <a:off x="7963316" y="2577916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M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40" name="직선 화살표 연결선 139">
                  <a:extLst>
                    <a:ext uri="{FF2B5EF4-FFF2-40B4-BE49-F238E27FC236}">
                      <a16:creationId xmlns:a16="http://schemas.microsoft.com/office/drawing/2014/main" id="{AF7ED6E0-2AA6-154B-B9AA-08EBC690F934}"/>
                    </a:ext>
                  </a:extLst>
                </p:cNvPr>
                <p:cNvCxnSpPr>
                  <a:cxnSpLocks/>
                  <a:stCxn id="138" idx="7"/>
                  <a:endCxn id="173" idx="2"/>
                </p:cNvCxnSpPr>
                <p:nvPr/>
              </p:nvCxnSpPr>
              <p:spPr>
                <a:xfrm flipV="1">
                  <a:off x="3780142" y="1782160"/>
                  <a:ext cx="1059610" cy="8609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A9DFD530-6A04-724E-9961-C9B218FB57F6}"/>
                    </a:ext>
                  </a:extLst>
                </p:cNvPr>
                <p:cNvCxnSpPr>
                  <a:cxnSpLocks/>
                  <a:stCxn id="164" idx="6"/>
                  <a:endCxn id="139" idx="2"/>
                </p:cNvCxnSpPr>
                <p:nvPr/>
              </p:nvCxnSpPr>
              <p:spPr>
                <a:xfrm flipV="1">
                  <a:off x="6957588" y="2800338"/>
                  <a:ext cx="1005728" cy="2940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5E191153-3673-A442-AB9F-CA0DEBDEDD2E}"/>
                    </a:ext>
                  </a:extLst>
                </p:cNvPr>
                <p:cNvCxnSpPr>
                  <a:cxnSpLocks/>
                  <a:stCxn id="159" idx="6"/>
                  <a:endCxn id="139" idx="3"/>
                </p:cNvCxnSpPr>
                <p:nvPr/>
              </p:nvCxnSpPr>
              <p:spPr>
                <a:xfrm flipV="1">
                  <a:off x="6957588" y="2957613"/>
                  <a:ext cx="1070874" cy="7933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화살표 연결선 142">
                  <a:extLst>
                    <a:ext uri="{FF2B5EF4-FFF2-40B4-BE49-F238E27FC236}">
                      <a16:creationId xmlns:a16="http://schemas.microsoft.com/office/drawing/2014/main" id="{D70FD85E-8349-A647-8659-35751802E646}"/>
                    </a:ext>
                  </a:extLst>
                </p:cNvPr>
                <p:cNvCxnSpPr>
                  <a:cxnSpLocks/>
                  <a:stCxn id="138" idx="6"/>
                  <a:endCxn id="168" idx="2"/>
                </p:cNvCxnSpPr>
                <p:nvPr/>
              </p:nvCxnSpPr>
              <p:spPr>
                <a:xfrm flipV="1">
                  <a:off x="3845288" y="2438641"/>
                  <a:ext cx="994464" cy="36169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화살표 연결선 143">
                  <a:extLst>
                    <a:ext uri="{FF2B5EF4-FFF2-40B4-BE49-F238E27FC236}">
                      <a16:creationId xmlns:a16="http://schemas.microsoft.com/office/drawing/2014/main" id="{47581621-69DB-954A-AEA5-3FC31BA808C1}"/>
                    </a:ext>
                  </a:extLst>
                </p:cNvPr>
                <p:cNvCxnSpPr>
                  <a:cxnSpLocks/>
                  <a:stCxn id="138" idx="6"/>
                  <a:endCxn id="163" idx="2"/>
                </p:cNvCxnSpPr>
                <p:nvPr/>
              </p:nvCxnSpPr>
              <p:spPr>
                <a:xfrm>
                  <a:off x="3845288" y="2800338"/>
                  <a:ext cx="994464" cy="29478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화살표 연결선 144">
                  <a:extLst>
                    <a:ext uri="{FF2B5EF4-FFF2-40B4-BE49-F238E27FC236}">
                      <a16:creationId xmlns:a16="http://schemas.microsoft.com/office/drawing/2014/main" id="{ABD86F71-79DE-A741-91E7-74ACB9D522EB}"/>
                    </a:ext>
                  </a:extLst>
                </p:cNvPr>
                <p:cNvCxnSpPr>
                  <a:cxnSpLocks/>
                  <a:stCxn id="138" idx="5"/>
                  <a:endCxn id="158" idx="2"/>
                </p:cNvCxnSpPr>
                <p:nvPr/>
              </p:nvCxnSpPr>
              <p:spPr>
                <a:xfrm>
                  <a:off x="3780142" y="2957613"/>
                  <a:ext cx="1059610" cy="79399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7E1121B7-6967-D747-BFED-F56C8DDF8320}"/>
                    </a:ext>
                  </a:extLst>
                </p:cNvPr>
                <p:cNvCxnSpPr>
                  <a:cxnSpLocks/>
                  <a:stCxn id="169" idx="6"/>
                  <a:endCxn id="139" idx="2"/>
                </p:cNvCxnSpPr>
                <p:nvPr/>
              </p:nvCxnSpPr>
              <p:spPr>
                <a:xfrm>
                  <a:off x="6957588" y="2437955"/>
                  <a:ext cx="1005728" cy="3623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화살표 연결선 146">
                  <a:extLst>
                    <a:ext uri="{FF2B5EF4-FFF2-40B4-BE49-F238E27FC236}">
                      <a16:creationId xmlns:a16="http://schemas.microsoft.com/office/drawing/2014/main" id="{9A277ADB-E88B-1341-9278-5D92B09C3D57}"/>
                    </a:ext>
                  </a:extLst>
                </p:cNvPr>
                <p:cNvCxnSpPr>
                  <a:cxnSpLocks/>
                  <a:stCxn id="174" idx="6"/>
                  <a:endCxn id="139" idx="1"/>
                </p:cNvCxnSpPr>
                <p:nvPr/>
              </p:nvCxnSpPr>
              <p:spPr>
                <a:xfrm>
                  <a:off x="6957588" y="1781474"/>
                  <a:ext cx="1070874" cy="86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CA7B9DC6-0828-404C-AAE8-4062FFB181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8709" y="183994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CA7B9DC6-0828-404C-AAE8-4062FFB181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8709" y="1839943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30951E90-D42E-504A-BEF8-FCC5D47EAF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8709" y="2311758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30951E90-D42E-504A-BEF8-FCC5D47EAF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8709" y="2311758"/>
                      <a:ext cx="112460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21E15C49-8066-9143-A7B5-43E435D6F0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8709" y="2890212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21E15C49-8066-9143-A7B5-43E435D6F0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8709" y="2890212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1443D865-DEB6-C847-9B0B-D19D6650B0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8709" y="333441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1443D865-DEB6-C847-9B0B-D19D6650B0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8709" y="3334419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F78A91BE-A6E6-324B-9B69-297A1B425F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9749" y="183994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F78A91BE-A6E6-324B-9B69-297A1B425F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9749" y="1839943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A279CE85-347A-9446-900A-A971B414D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9749" y="2311758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A279CE85-347A-9446-900A-A971B414D2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9749" y="2311758"/>
                      <a:ext cx="112460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58698A41-A27B-C54D-A827-9A83CBA855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9749" y="2890212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58698A41-A27B-C54D-A827-9A83CBA855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9749" y="2890212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A45F768C-7949-5A41-8BD7-A9FE5025F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9749" y="333441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A45F768C-7949-5A41-8BD7-A9FE5025F6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9749" y="3334419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4A429395-6176-024D-8A08-281B4F2D8902}"/>
                      </a:ext>
                    </a:extLst>
                  </p:cNvPr>
                  <p:cNvSpPr txBox="1"/>
                  <p:nvPr/>
                </p:nvSpPr>
                <p:spPr>
                  <a:xfrm>
                    <a:off x="8087679" y="246633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4A429395-6176-024D-8A08-281B4F2D89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7679" y="2466333"/>
                    <a:ext cx="11246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58F1B29-4103-0C4B-BF9A-206BBE8C47FD}"/>
                      </a:ext>
                    </a:extLst>
                  </p:cNvPr>
                  <p:cNvSpPr txBox="1"/>
                  <p:nvPr/>
                </p:nvSpPr>
                <p:spPr>
                  <a:xfrm>
                    <a:off x="2537507" y="2456808"/>
                    <a:ext cx="1123200" cy="3708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58F1B29-4103-0C4B-BF9A-206BBE8C47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7507" y="2456808"/>
                    <a:ext cx="1123200" cy="3708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245CB265-98D7-F048-AC9C-D0926EEE1CEC}"/>
                  </a:ext>
                </a:extLst>
              </p:cNvPr>
              <p:cNvSpPr/>
              <p:nvPr/>
            </p:nvSpPr>
            <p:spPr>
              <a:xfrm>
                <a:off x="2415602" y="257791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C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485B4386-9527-EE41-8F39-EF493FBEECA1}"/>
                  </a:ext>
                </a:extLst>
              </p:cNvPr>
              <p:cNvSpPr/>
              <p:nvPr/>
            </p:nvSpPr>
            <p:spPr>
              <a:xfrm>
                <a:off x="8909062" y="257791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N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26426A18-E5C2-5B4E-9AC8-404662962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0445" y="2800338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9AE0A4A5-46EF-8C47-A703-879B822C47B5}"/>
                  </a:ext>
                </a:extLst>
              </p:cNvPr>
              <p:cNvCxnSpPr>
                <a:cxnSpLocks/>
                <a:endCxn id="127" idx="2"/>
              </p:cNvCxnSpPr>
              <p:nvPr/>
            </p:nvCxnSpPr>
            <p:spPr>
              <a:xfrm>
                <a:off x="8408158" y="2800338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구부러진 연결선[U] 129">
                <a:extLst>
                  <a:ext uri="{FF2B5EF4-FFF2-40B4-BE49-F238E27FC236}">
                    <a16:creationId xmlns:a16="http://schemas.microsoft.com/office/drawing/2014/main" id="{3E8991D2-F577-D446-AA81-6448837414E5}"/>
                  </a:ext>
                </a:extLst>
              </p:cNvPr>
              <p:cNvCxnSpPr>
                <a:cxnSpLocks/>
                <a:stCxn id="126" idx="4"/>
                <a:endCxn id="127" idx="4"/>
              </p:cNvCxnSpPr>
              <p:nvPr/>
            </p:nvCxnSpPr>
            <p:spPr>
              <a:xfrm rot="16200000" flipH="1">
                <a:off x="5884754" y="-223971"/>
                <a:ext cx="12700" cy="6493460"/>
              </a:xfrm>
              <a:prstGeom prst="curvedConnector3">
                <a:avLst>
                  <a:gd name="adj1" fmla="val 990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구부러진 연결선[U] 130">
                <a:extLst>
                  <a:ext uri="{FF2B5EF4-FFF2-40B4-BE49-F238E27FC236}">
                    <a16:creationId xmlns:a16="http://schemas.microsoft.com/office/drawing/2014/main" id="{8A5A5E05-B317-EA43-9A4D-A2CA3404EDF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904303" y="296480"/>
                <a:ext cx="12700" cy="4562871"/>
              </a:xfrm>
              <a:prstGeom prst="curvedConnector3">
                <a:avLst>
                  <a:gd name="adj1" fmla="val 11166976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33713FC0-B22E-ED47-8869-E84223541F05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349" y="4258244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33713FC0-B22E-ED47-8869-E84223541F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349" y="4258244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1776E34F-A45D-CF44-BD3A-E0E079DA53D0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349" y="849785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1776E34F-A45D-CF44-BD3A-E0E079DA5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349" y="849785"/>
                    <a:ext cx="112460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8861E7D4-E13A-494F-9F6F-4811606CD65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5931" y="2456808"/>
                    <a:ext cx="1123200" cy="3708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8861E7D4-E13A-494F-9F6F-4811606CD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931" y="2456808"/>
                    <a:ext cx="1123200" cy="3708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E53009E2-82D0-B540-B8B3-5B5F750B7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8869" y="2800338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1A52041-E0DA-0F4C-BC39-F6F0965187AA}"/>
                      </a:ext>
                    </a:extLst>
                  </p:cNvPr>
                  <p:cNvSpPr txBox="1"/>
                  <p:nvPr/>
                </p:nvSpPr>
                <p:spPr>
                  <a:xfrm>
                    <a:off x="9042650" y="2456808"/>
                    <a:ext cx="1123200" cy="3708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1A52041-E0DA-0F4C-BC39-F6F0965187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650" y="2456808"/>
                    <a:ext cx="1123200" cy="370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B84FB053-1F2A-F243-8CFD-F899A8B90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5588" y="2800338"/>
                <a:ext cx="54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86FA2CD5-33C2-1C42-8A44-AB489DB1C0EF}"/>
                </a:ext>
              </a:extLst>
            </p:cNvPr>
            <p:cNvGrpSpPr/>
            <p:nvPr/>
          </p:nvGrpSpPr>
          <p:grpSpPr>
            <a:xfrm>
              <a:off x="749697" y="3189522"/>
              <a:ext cx="1651809" cy="517205"/>
              <a:chOff x="870254" y="3189522"/>
              <a:chExt cx="1651809" cy="517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80E58EB6-F7BC-DD40-854A-3B2C2DB0F7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599" y="318952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"</m:t>
                          </m:r>
                        </m:oMath>
                      </m:oMathPara>
                    </a14:m>
                    <a:endParaRPr lang="ko-Kore-KR" altLang="ko-Kore-KR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80E58EB6-F7BC-DD40-854A-3B2C2DB0F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0599" y="3189522"/>
                    <a:ext cx="112460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5D8AC305-CF05-BD4A-A14A-81EFB066C4A6}"/>
                  </a:ext>
                </a:extLst>
              </p:cNvPr>
              <p:cNvSpPr/>
              <p:nvPr/>
            </p:nvSpPr>
            <p:spPr>
              <a:xfrm>
                <a:off x="870254" y="3261884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A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A5B7AAD0-E5A6-034C-A5C9-E3618313B7C1}"/>
                  </a:ext>
                </a:extLst>
              </p:cNvPr>
              <p:cNvSpPr/>
              <p:nvPr/>
            </p:nvSpPr>
            <p:spPr>
              <a:xfrm>
                <a:off x="2077220" y="3261198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B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0" name="직선 화살표 연결선 179">
                <a:extLst>
                  <a:ext uri="{FF2B5EF4-FFF2-40B4-BE49-F238E27FC236}">
                    <a16:creationId xmlns:a16="http://schemas.microsoft.com/office/drawing/2014/main" id="{0AC1B5F3-7089-5B48-92B3-F187B9841832}"/>
                  </a:ext>
                </a:extLst>
              </p:cNvPr>
              <p:cNvCxnSpPr>
                <a:cxnSpLocks/>
                <a:stCxn id="178" idx="6"/>
                <a:endCxn id="179" idx="2"/>
              </p:cNvCxnSpPr>
              <p:nvPr/>
            </p:nvCxnSpPr>
            <p:spPr>
              <a:xfrm flipV="1">
                <a:off x="1315097" y="3483620"/>
                <a:ext cx="762123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7FFA82E5-F382-B24A-9D46-8257B8224CEB}"/>
                    </a:ext>
                  </a:extLst>
                </p:cNvPr>
                <p:cNvSpPr txBox="1"/>
                <p:nvPr/>
              </p:nvSpPr>
              <p:spPr>
                <a:xfrm>
                  <a:off x="10681212" y="3189522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"</m:t>
                        </m:r>
                      </m:oMath>
                    </m:oMathPara>
                  </a14:m>
                  <a:endParaRPr lang="ko-Kore-KR" altLang="ko-Kore-KR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7FFA82E5-F382-B24A-9D46-8257B8224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212" y="3189522"/>
                  <a:ext cx="11246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CE2D453-8240-0C4D-AAA9-D6D1C81F4446}"/>
                </a:ext>
              </a:extLst>
            </p:cNvPr>
            <p:cNvSpPr/>
            <p:nvPr/>
          </p:nvSpPr>
          <p:spPr>
            <a:xfrm>
              <a:off x="10430867" y="3261884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O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B5173D82-FBE6-194C-8C48-0A2AE93590CF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 flipV="1">
              <a:off x="10875710" y="3483619"/>
              <a:ext cx="791681" cy="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9B11553B-DE9B-2244-8A70-EF36972E5F76}"/>
                </a:ext>
              </a:extLst>
            </p:cNvPr>
            <p:cNvGrpSpPr/>
            <p:nvPr/>
          </p:nvGrpSpPr>
          <p:grpSpPr>
            <a:xfrm>
              <a:off x="11667391" y="3261197"/>
              <a:ext cx="444843" cy="444843"/>
              <a:chOff x="10570623" y="3786411"/>
              <a:chExt cx="444843" cy="444843"/>
            </a:xfrm>
          </p:grpSpPr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0AB3278E-291C-2B41-ADA4-3AFB3894C38D}"/>
                  </a:ext>
                </a:extLst>
              </p:cNvPr>
              <p:cNvSpPr/>
              <p:nvPr/>
            </p:nvSpPr>
            <p:spPr>
              <a:xfrm>
                <a:off x="10570623" y="3786411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6138C438-1AD5-C04F-A7A0-1237F963F8D0}"/>
                  </a:ext>
                </a:extLst>
              </p:cNvPr>
              <p:cNvSpPr/>
              <p:nvPr/>
            </p:nvSpPr>
            <p:spPr>
              <a:xfrm>
                <a:off x="10679396" y="3899401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P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678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09194A-E457-FC4F-B07B-845EB115FE61}"/>
                  </a:ext>
                </a:extLst>
              </p:cNvPr>
              <p:cNvSpPr/>
              <p:nvPr/>
            </p:nvSpPr>
            <p:spPr>
              <a:xfrm>
                <a:off x="0" y="0"/>
                <a:ext cx="3629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ore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|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𝑙𝑒𝑡𝑡𝑒𝑟</m:t>
                                  </m:r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 </m:t>
                              </m:r>
                            </m:e>
                          </m:d>
                        </m:e>
                        <m: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"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09194A-E457-FC4F-B07B-845EB115F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629520" cy="369332"/>
              </a:xfrm>
              <a:prstGeom prst="rect">
                <a:avLst/>
              </a:prstGeom>
              <a:blipFill>
                <a:blip r:embed="rId2"/>
                <a:stretch>
                  <a:fillRect t="-120690" b="-1896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3AC265B-4AED-C841-8C4D-7A87FE244075}"/>
              </a:ext>
            </a:extLst>
          </p:cNvPr>
          <p:cNvGrpSpPr/>
          <p:nvPr/>
        </p:nvGrpSpPr>
        <p:grpSpPr>
          <a:xfrm>
            <a:off x="1261469" y="975497"/>
            <a:ext cx="5334856" cy="5091672"/>
            <a:chOff x="1261469" y="975497"/>
            <a:chExt cx="5334856" cy="5091672"/>
          </a:xfrm>
        </p:grpSpPr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879A1DBA-DA54-D84C-A7C3-61DA2A18A831}"/>
                </a:ext>
              </a:extLst>
            </p:cNvPr>
            <p:cNvCxnSpPr>
              <a:cxnSpLocks/>
              <a:stCxn id="94" idx="3"/>
              <a:endCxn id="91" idx="7"/>
            </p:cNvCxnSpPr>
            <p:nvPr/>
          </p:nvCxnSpPr>
          <p:spPr>
            <a:xfrm flipH="1">
              <a:off x="2614602" y="1475667"/>
              <a:ext cx="630797" cy="972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1148212-A2F1-AD43-8E77-E76B760BD642}"/>
                </a:ext>
              </a:extLst>
            </p:cNvPr>
            <p:cNvSpPr/>
            <p:nvPr/>
          </p:nvSpPr>
          <p:spPr>
            <a:xfrm>
              <a:off x="2234905" y="2383099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1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8CDBEA8-8356-954C-B4E1-4A19679F93A9}"/>
                </a:ext>
              </a:extLst>
            </p:cNvPr>
            <p:cNvGrpSpPr/>
            <p:nvPr/>
          </p:nvGrpSpPr>
          <p:grpSpPr>
            <a:xfrm>
              <a:off x="2156283" y="975497"/>
              <a:ext cx="1468813" cy="565316"/>
              <a:chOff x="3219197" y="2426389"/>
              <a:chExt cx="1468813" cy="565316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7538C0D-96BC-574C-B12C-328C806F828A}"/>
                  </a:ext>
                </a:extLst>
              </p:cNvPr>
              <p:cNvSpPr txBox="1"/>
              <p:nvPr/>
            </p:nvSpPr>
            <p:spPr>
              <a:xfrm>
                <a:off x="3219197" y="2426389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FB2F9808-7DF4-CB4F-8672-ED1C78B336A8}"/>
                  </a:ext>
                </a:extLst>
              </p:cNvPr>
              <p:cNvSpPr/>
              <p:nvPr/>
            </p:nvSpPr>
            <p:spPr>
              <a:xfrm>
                <a:off x="4243167" y="2546862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0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A2185151-0856-9247-AE78-33BE33EDBD73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>
                <a:off x="3219197" y="2769284"/>
                <a:ext cx="102397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E40EB64-9277-CE46-8A06-C7D8BECEB325}"/>
                </a:ext>
              </a:extLst>
            </p:cNvPr>
            <p:cNvGrpSpPr/>
            <p:nvPr/>
          </p:nvGrpSpPr>
          <p:grpSpPr>
            <a:xfrm>
              <a:off x="1285027" y="3732994"/>
              <a:ext cx="444843" cy="444843"/>
              <a:chOff x="9255573" y="564661"/>
              <a:chExt cx="444843" cy="444843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A4A815FD-4331-AE40-A45F-B66F695B7799}"/>
                  </a:ext>
                </a:extLst>
              </p:cNvPr>
              <p:cNvSpPr/>
              <p:nvPr/>
            </p:nvSpPr>
            <p:spPr>
              <a:xfrm>
                <a:off x="9255573" y="564661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F537FC5C-C65E-6146-AC5D-254D1138EF04}"/>
                  </a:ext>
                </a:extLst>
              </p:cNvPr>
              <p:cNvSpPr/>
              <p:nvPr/>
            </p:nvSpPr>
            <p:spPr>
              <a:xfrm>
                <a:off x="9364346" y="673434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2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75101C5-A019-5047-99E7-C7B9CB594FA3}"/>
                </a:ext>
              </a:extLst>
            </p:cNvPr>
            <p:cNvSpPr/>
            <p:nvPr/>
          </p:nvSpPr>
          <p:spPr>
            <a:xfrm>
              <a:off x="2234905" y="5082890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3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F371755B-F6A7-224F-9FDA-682787D4F7F5}"/>
                </a:ext>
              </a:extLst>
            </p:cNvPr>
            <p:cNvSpPr/>
            <p:nvPr/>
          </p:nvSpPr>
          <p:spPr>
            <a:xfrm flipH="1">
              <a:off x="4165037" y="2383099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6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4D3B24C-87C3-804D-9028-7AE9C9E3481E}"/>
                </a:ext>
              </a:extLst>
            </p:cNvPr>
            <p:cNvSpPr/>
            <p:nvPr/>
          </p:nvSpPr>
          <p:spPr>
            <a:xfrm flipH="1">
              <a:off x="5233665" y="3732994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5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EC2C99D3-876A-F044-8095-88FC5328058D}"/>
                </a:ext>
              </a:extLst>
            </p:cNvPr>
            <p:cNvSpPr/>
            <p:nvPr/>
          </p:nvSpPr>
          <p:spPr>
            <a:xfrm flipH="1">
              <a:off x="4165037" y="5082890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4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61F1AC2-5042-6C42-9E0B-82FF4A724284}"/>
                </a:ext>
              </a:extLst>
            </p:cNvPr>
            <p:cNvCxnSpPr>
              <a:cxnSpLocks/>
              <a:stCxn id="103" idx="6"/>
              <a:endCxn id="97" idx="6"/>
            </p:cNvCxnSpPr>
            <p:nvPr/>
          </p:nvCxnSpPr>
          <p:spPr>
            <a:xfrm flipH="1">
              <a:off x="1729870" y="2605521"/>
              <a:ext cx="2435167" cy="13498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F8C5E457-F53A-D94A-8681-6B62B440EEB8}"/>
                </a:ext>
              </a:extLst>
            </p:cNvPr>
            <p:cNvCxnSpPr>
              <a:cxnSpLocks/>
              <a:stCxn id="91" idx="3"/>
              <a:endCxn id="97" idx="7"/>
            </p:cNvCxnSpPr>
            <p:nvPr/>
          </p:nvCxnSpPr>
          <p:spPr>
            <a:xfrm flipH="1">
              <a:off x="1664724" y="2762796"/>
              <a:ext cx="635327" cy="1035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052B8CDA-45CD-314A-9F14-2C2D79A91B4B}"/>
                </a:ext>
              </a:extLst>
            </p:cNvPr>
            <p:cNvCxnSpPr>
              <a:cxnSpLocks/>
              <a:stCxn id="101" idx="1"/>
              <a:endCxn id="97" idx="5"/>
            </p:cNvCxnSpPr>
            <p:nvPr/>
          </p:nvCxnSpPr>
          <p:spPr>
            <a:xfrm flipH="1" flipV="1">
              <a:off x="1664724" y="4112691"/>
              <a:ext cx="635327" cy="10353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AAE6748B-31C7-5E45-9108-1579A7F71537}"/>
                </a:ext>
              </a:extLst>
            </p:cNvPr>
            <p:cNvCxnSpPr>
              <a:cxnSpLocks/>
              <a:stCxn id="105" idx="6"/>
              <a:endCxn id="97" idx="6"/>
            </p:cNvCxnSpPr>
            <p:nvPr/>
          </p:nvCxnSpPr>
          <p:spPr>
            <a:xfrm flipH="1">
              <a:off x="1729870" y="3955416"/>
              <a:ext cx="35037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534F3C32-DA63-204D-A694-1FF0D620B535}"/>
                </a:ext>
              </a:extLst>
            </p:cNvPr>
            <p:cNvCxnSpPr>
              <a:cxnSpLocks/>
              <a:stCxn id="107" idx="7"/>
              <a:endCxn id="97" idx="6"/>
            </p:cNvCxnSpPr>
            <p:nvPr/>
          </p:nvCxnSpPr>
          <p:spPr>
            <a:xfrm flipH="1" flipV="1">
              <a:off x="1729870" y="3955416"/>
              <a:ext cx="2500313" cy="1192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8C9F6E2C-797E-3942-AC23-2A5B45DD7E8C}"/>
                </a:ext>
              </a:extLst>
            </p:cNvPr>
            <p:cNvCxnSpPr>
              <a:cxnSpLocks/>
              <a:stCxn id="91" idx="6"/>
              <a:endCxn id="103" idx="6"/>
            </p:cNvCxnSpPr>
            <p:nvPr/>
          </p:nvCxnSpPr>
          <p:spPr>
            <a:xfrm>
              <a:off x="2679748" y="2605521"/>
              <a:ext cx="1485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46A0947C-E9E0-7D44-BF8C-D21CBCF40AE7}"/>
                </a:ext>
              </a:extLst>
            </p:cNvPr>
            <p:cNvCxnSpPr>
              <a:cxnSpLocks/>
              <a:stCxn id="91" idx="4"/>
              <a:endCxn id="101" idx="0"/>
            </p:cNvCxnSpPr>
            <p:nvPr/>
          </p:nvCxnSpPr>
          <p:spPr>
            <a:xfrm>
              <a:off x="2457327" y="2827942"/>
              <a:ext cx="0" cy="22549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513EBAF8-37B9-C64E-A0A5-A50D126A013A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 flipH="1">
              <a:off x="2457327" y="2651834"/>
              <a:ext cx="1700020" cy="2431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D405382-2377-CE4D-BC95-3E018A61B6AD}"/>
                </a:ext>
              </a:extLst>
            </p:cNvPr>
            <p:cNvSpPr txBox="1"/>
            <p:nvPr/>
          </p:nvSpPr>
          <p:spPr>
            <a:xfrm>
              <a:off x="1261469" y="4612319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Calibri" panose="020F0502020204030204" pitchFamily="34" charset="0"/>
                  <a:cs typeface="Calibri" panose="020F0502020204030204" pitchFamily="34" charset="0"/>
                </a:rPr>
                <a:t>“</a:t>
              </a:r>
              <a:endParaRPr kumimoji="1" lang="ko-Kore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013D9044-FFEF-E84C-8FEF-CEAF2A6CDAE9}"/>
                </a:ext>
              </a:extLst>
            </p:cNvPr>
            <p:cNvSpPr txBox="1"/>
            <p:nvPr/>
          </p:nvSpPr>
          <p:spPr>
            <a:xfrm>
              <a:off x="1261469" y="2994957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Calibri" panose="020F0502020204030204" pitchFamily="34" charset="0"/>
                  <a:cs typeface="Calibri" panose="020F0502020204030204" pitchFamily="34" charset="0"/>
                </a:rPr>
                <a:t>“</a:t>
              </a:r>
              <a:endParaRPr kumimoji="1" lang="ko-Kore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83582D4-1A82-5349-A2DA-FE496B268138}"/>
                </a:ext>
              </a:extLst>
            </p:cNvPr>
            <p:cNvSpPr txBox="1"/>
            <p:nvPr/>
          </p:nvSpPr>
          <p:spPr>
            <a:xfrm>
              <a:off x="2205748" y="1748437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Calibri" panose="020F0502020204030204" pitchFamily="34" charset="0"/>
                  <a:cs typeface="Calibri" panose="020F0502020204030204" pitchFamily="34" charset="0"/>
                </a:rPr>
                <a:t>“</a:t>
              </a:r>
              <a:endParaRPr kumimoji="1" lang="ko-Kore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7745E8A-63FC-FB47-A50B-AD175A141858}"/>
                </a:ext>
              </a:extLst>
            </p:cNvPr>
            <p:cNvSpPr txBox="1"/>
            <p:nvPr/>
          </p:nvSpPr>
          <p:spPr>
            <a:xfrm>
              <a:off x="1531295" y="348020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Calibri" panose="020F0502020204030204" pitchFamily="34" charset="0"/>
                  <a:cs typeface="Calibri" panose="020F0502020204030204" pitchFamily="34" charset="0"/>
                </a:rPr>
                <a:t>“</a:t>
              </a:r>
              <a:endParaRPr kumimoji="1" lang="ko-Kore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865EF51-394F-4A44-83DC-9F4298905DAF}"/>
                </a:ext>
              </a:extLst>
            </p:cNvPr>
            <p:cNvSpPr txBox="1"/>
            <p:nvPr/>
          </p:nvSpPr>
          <p:spPr>
            <a:xfrm>
              <a:off x="1566269" y="3732743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Calibri" panose="020F0502020204030204" pitchFamily="34" charset="0"/>
                  <a:cs typeface="Calibri" panose="020F0502020204030204" pitchFamily="34" charset="0"/>
                </a:rPr>
                <a:t>“</a:t>
              </a:r>
              <a:endParaRPr kumimoji="1" lang="ko-Kore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A231376-F97D-8B41-8578-3EAD3A1058B0}"/>
                </a:ext>
              </a:extLst>
            </p:cNvPr>
            <p:cNvSpPr txBox="1"/>
            <p:nvPr/>
          </p:nvSpPr>
          <p:spPr>
            <a:xfrm>
              <a:off x="1550952" y="4119419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Calibri" panose="020F0502020204030204" pitchFamily="34" charset="0"/>
                  <a:cs typeface="Calibri" panose="020F0502020204030204" pitchFamily="34" charset="0"/>
                </a:rPr>
                <a:t>“</a:t>
              </a:r>
              <a:endParaRPr kumimoji="1" lang="ko-Kore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4F743062-3F97-024B-8564-9DC8179241B0}"/>
                </a:ext>
              </a:extLst>
            </p:cNvPr>
            <p:cNvCxnSpPr>
              <a:cxnSpLocks/>
              <a:stCxn id="103" idx="4"/>
              <a:endCxn id="107" idx="0"/>
            </p:cNvCxnSpPr>
            <p:nvPr/>
          </p:nvCxnSpPr>
          <p:spPr>
            <a:xfrm>
              <a:off x="4387458" y="2827942"/>
              <a:ext cx="0" cy="22549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EB5AD9D2-18D0-9247-AF6F-8B2497917A99}"/>
                </a:ext>
              </a:extLst>
            </p:cNvPr>
            <p:cNvCxnSpPr>
              <a:cxnSpLocks/>
              <a:stCxn id="107" idx="1"/>
              <a:endCxn id="103" idx="3"/>
            </p:cNvCxnSpPr>
            <p:nvPr/>
          </p:nvCxnSpPr>
          <p:spPr>
            <a:xfrm flipV="1">
              <a:off x="4544734" y="2762796"/>
              <a:ext cx="0" cy="2385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8AC17258-A0AA-7D47-A3EE-4F40BDA1B20A}"/>
                </a:ext>
              </a:extLst>
            </p:cNvPr>
            <p:cNvCxnSpPr>
              <a:cxnSpLocks/>
              <a:stCxn id="91" idx="5"/>
              <a:endCxn id="105" idx="7"/>
            </p:cNvCxnSpPr>
            <p:nvPr/>
          </p:nvCxnSpPr>
          <p:spPr>
            <a:xfrm>
              <a:off x="2614602" y="2762796"/>
              <a:ext cx="2684209" cy="1035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325903F2-EC24-8E41-808D-6D5A6918F42D}"/>
                </a:ext>
              </a:extLst>
            </p:cNvPr>
            <p:cNvCxnSpPr>
              <a:cxnSpLocks/>
              <a:stCxn id="91" idx="5"/>
              <a:endCxn id="107" idx="0"/>
            </p:cNvCxnSpPr>
            <p:nvPr/>
          </p:nvCxnSpPr>
          <p:spPr>
            <a:xfrm>
              <a:off x="2614602" y="2762796"/>
              <a:ext cx="1772856" cy="23200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6F5424FC-011A-944B-A4AC-7CD278553CD5}"/>
                </a:ext>
              </a:extLst>
            </p:cNvPr>
            <p:cNvCxnSpPr>
              <a:cxnSpLocks/>
              <a:stCxn id="105" idx="6"/>
              <a:endCxn id="101" idx="7"/>
            </p:cNvCxnSpPr>
            <p:nvPr/>
          </p:nvCxnSpPr>
          <p:spPr>
            <a:xfrm flipH="1">
              <a:off x="2614602" y="3955416"/>
              <a:ext cx="2619063" cy="1192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구부러진 연결선[U] 42">
              <a:extLst>
                <a:ext uri="{FF2B5EF4-FFF2-40B4-BE49-F238E27FC236}">
                  <a16:creationId xmlns:a16="http://schemas.microsoft.com/office/drawing/2014/main" id="{6C768924-AD90-0F46-80E0-5E40EEABEA96}"/>
                </a:ext>
              </a:extLst>
            </p:cNvPr>
            <p:cNvCxnSpPr>
              <a:cxnSpLocks/>
              <a:stCxn id="101" idx="4"/>
              <a:endCxn id="101" idx="2"/>
            </p:cNvCxnSpPr>
            <p:nvPr/>
          </p:nvCxnSpPr>
          <p:spPr>
            <a:xfrm rot="5400000" flipH="1">
              <a:off x="2234905" y="5305312"/>
              <a:ext cx="222421" cy="222422"/>
            </a:xfrm>
            <a:prstGeom prst="curvedConnector4">
              <a:avLst>
                <a:gd name="adj1" fmla="val -102778"/>
                <a:gd name="adj2" fmla="val 2027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구부러진 연결선[U] 209">
              <a:extLst>
                <a:ext uri="{FF2B5EF4-FFF2-40B4-BE49-F238E27FC236}">
                  <a16:creationId xmlns:a16="http://schemas.microsoft.com/office/drawing/2014/main" id="{D56B885C-C7EC-B141-A89C-D079E20C8377}"/>
                </a:ext>
              </a:extLst>
            </p:cNvPr>
            <p:cNvCxnSpPr>
              <a:cxnSpLocks/>
              <a:stCxn id="103" idx="2"/>
              <a:endCxn id="103" idx="7"/>
            </p:cNvCxnSpPr>
            <p:nvPr/>
          </p:nvCxnSpPr>
          <p:spPr>
            <a:xfrm flipH="1" flipV="1">
              <a:off x="4230183" y="2448245"/>
              <a:ext cx="379697" cy="157276"/>
            </a:xfrm>
            <a:prstGeom prst="curvedConnector4">
              <a:avLst>
                <a:gd name="adj1" fmla="val -60206"/>
                <a:gd name="adj2" fmla="val 36982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구부러진 연결선[U] 210">
              <a:extLst>
                <a:ext uri="{FF2B5EF4-FFF2-40B4-BE49-F238E27FC236}">
                  <a16:creationId xmlns:a16="http://schemas.microsoft.com/office/drawing/2014/main" id="{8EC4930B-0E6D-CC44-9722-F96473735166}"/>
                </a:ext>
              </a:extLst>
            </p:cNvPr>
            <p:cNvCxnSpPr>
              <a:cxnSpLocks/>
              <a:stCxn id="107" idx="2"/>
              <a:endCxn id="107" idx="4"/>
            </p:cNvCxnSpPr>
            <p:nvPr/>
          </p:nvCxnSpPr>
          <p:spPr>
            <a:xfrm flipH="1">
              <a:off x="4387458" y="5305312"/>
              <a:ext cx="222422" cy="222421"/>
            </a:xfrm>
            <a:prstGeom prst="curvedConnector4">
              <a:avLst>
                <a:gd name="adj1" fmla="val -102778"/>
                <a:gd name="adj2" fmla="val 2027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226B62E-5306-6042-BD03-18BAB742243E}"/>
                </a:ext>
              </a:extLst>
            </p:cNvPr>
            <p:cNvSpPr txBox="1"/>
            <p:nvPr/>
          </p:nvSpPr>
          <p:spPr>
            <a:xfrm rot="16200000">
              <a:off x="1745453" y="4451837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85CD767-CCA4-E14E-9219-959F2A949B8E}"/>
                </a:ext>
              </a:extLst>
            </p:cNvPr>
            <p:cNvSpPr txBox="1"/>
            <p:nvPr/>
          </p:nvSpPr>
          <p:spPr>
            <a:xfrm rot="18414532">
              <a:off x="2166546" y="4329290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713341B-60EC-7349-B021-5DF8B51ED92B}"/>
                </a:ext>
              </a:extLst>
            </p:cNvPr>
            <p:cNvSpPr txBox="1"/>
            <p:nvPr/>
          </p:nvSpPr>
          <p:spPr>
            <a:xfrm rot="19866938">
              <a:off x="2357174" y="4665883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E57CA5F-9ABA-4840-973B-C5DF5780CBFE}"/>
                </a:ext>
              </a:extLst>
            </p:cNvPr>
            <p:cNvSpPr txBox="1"/>
            <p:nvPr/>
          </p:nvSpPr>
          <p:spPr>
            <a:xfrm>
              <a:off x="2904311" y="5002128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680DE54-6E1B-BA42-A127-86F24BCDBDAC}"/>
                </a:ext>
              </a:extLst>
            </p:cNvPr>
            <p:cNvSpPr txBox="1"/>
            <p:nvPr/>
          </p:nvSpPr>
          <p:spPr>
            <a:xfrm>
              <a:off x="1643444" y="5697837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9F92F949-8F24-BB43-9D21-E3946AE38AC9}"/>
                </a:ext>
              </a:extLst>
            </p:cNvPr>
            <p:cNvCxnSpPr>
              <a:cxnSpLocks/>
              <a:stCxn id="107" idx="6"/>
              <a:endCxn id="101" idx="6"/>
            </p:cNvCxnSpPr>
            <p:nvPr/>
          </p:nvCxnSpPr>
          <p:spPr>
            <a:xfrm flipH="1">
              <a:off x="2679748" y="5305312"/>
              <a:ext cx="1485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EC320D3E-087D-0643-9302-37F76CFB254B}"/>
                </a:ext>
              </a:extLst>
            </p:cNvPr>
            <p:cNvCxnSpPr>
              <a:cxnSpLocks/>
              <a:stCxn id="101" idx="5"/>
              <a:endCxn id="107" idx="5"/>
            </p:cNvCxnSpPr>
            <p:nvPr/>
          </p:nvCxnSpPr>
          <p:spPr>
            <a:xfrm>
              <a:off x="2614602" y="5462587"/>
              <a:ext cx="16155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0A8CAC77-3E27-8945-9CC7-B6E2CDC3D4D3}"/>
                </a:ext>
              </a:extLst>
            </p:cNvPr>
            <p:cNvCxnSpPr>
              <a:cxnSpLocks/>
              <a:stCxn id="105" idx="5"/>
              <a:endCxn id="107" idx="1"/>
            </p:cNvCxnSpPr>
            <p:nvPr/>
          </p:nvCxnSpPr>
          <p:spPr>
            <a:xfrm flipH="1">
              <a:off x="4544734" y="4112691"/>
              <a:ext cx="754077" cy="10353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F63D152E-B3B9-F640-AB81-825CC8106296}"/>
                </a:ext>
              </a:extLst>
            </p:cNvPr>
            <p:cNvCxnSpPr>
              <a:cxnSpLocks/>
              <a:stCxn id="107" idx="2"/>
              <a:endCxn id="105" idx="4"/>
            </p:cNvCxnSpPr>
            <p:nvPr/>
          </p:nvCxnSpPr>
          <p:spPr>
            <a:xfrm flipV="1">
              <a:off x="4609880" y="4177837"/>
              <a:ext cx="846206" cy="1127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6813C2A-9802-C441-8CD4-A1BD85434E94}"/>
                </a:ext>
              </a:extLst>
            </p:cNvPr>
            <p:cNvSpPr txBox="1"/>
            <p:nvPr/>
          </p:nvSpPr>
          <p:spPr>
            <a:xfrm>
              <a:off x="2905348" y="535162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D21473F-D98D-334F-A838-BC90C5ECA247}"/>
                </a:ext>
              </a:extLst>
            </p:cNvPr>
            <p:cNvSpPr txBox="1"/>
            <p:nvPr/>
          </p:nvSpPr>
          <p:spPr>
            <a:xfrm rot="18321875">
              <a:off x="4288983" y="4345388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A068CB7-FC36-094B-8029-AC28A91BDA1D}"/>
                </a:ext>
              </a:extLst>
            </p:cNvPr>
            <p:cNvSpPr txBox="1"/>
            <p:nvPr/>
          </p:nvSpPr>
          <p:spPr>
            <a:xfrm rot="16200000">
              <a:off x="3707229" y="2903101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2F1AED40-7502-E94E-9B26-053E536F6C54}"/>
                </a:ext>
              </a:extLst>
            </p:cNvPr>
            <p:cNvSpPr txBox="1"/>
            <p:nvPr/>
          </p:nvSpPr>
          <p:spPr>
            <a:xfrm rot="3166971">
              <a:off x="3537934" y="462233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EECBA104-B9E6-9A48-B450-B2676FBD5A36}"/>
                </a:ext>
              </a:extLst>
            </p:cNvPr>
            <p:cNvSpPr txBox="1"/>
            <p:nvPr/>
          </p:nvSpPr>
          <p:spPr>
            <a:xfrm>
              <a:off x="4069745" y="5658998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22A6166-BAA2-884F-A4DE-63127A731524}"/>
                </a:ext>
              </a:extLst>
            </p:cNvPr>
            <p:cNvSpPr txBox="1"/>
            <p:nvPr/>
          </p:nvSpPr>
          <p:spPr>
            <a:xfrm rot="18463272">
              <a:off x="4532882" y="4593462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63AFE40-4E59-ED4C-8793-52B7DB417AF8}"/>
                </a:ext>
              </a:extLst>
            </p:cNvPr>
            <p:cNvSpPr txBox="1"/>
            <p:nvPr/>
          </p:nvSpPr>
          <p:spPr>
            <a:xfrm rot="1272927">
              <a:off x="2631062" y="2687599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8D5D6B71-9B97-3E4B-B783-5F7EC77F1A91}"/>
                </a:ext>
              </a:extLst>
            </p:cNvPr>
            <p:cNvSpPr txBox="1"/>
            <p:nvPr/>
          </p:nvSpPr>
          <p:spPr>
            <a:xfrm>
              <a:off x="5471718" y="4242987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6F1730B-359F-2547-A2D3-D2F66E9437BC}"/>
                </a:ext>
              </a:extLst>
            </p:cNvPr>
            <p:cNvSpPr txBox="1"/>
            <p:nvPr/>
          </p:nvSpPr>
          <p:spPr>
            <a:xfrm rot="20197765">
              <a:off x="4244413" y="4027713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F7BE2FDE-49CE-B54A-BEBE-768A01C48616}"/>
                </a:ext>
              </a:extLst>
            </p:cNvPr>
            <p:cNvCxnSpPr>
              <a:cxnSpLocks/>
              <a:stCxn id="105" idx="7"/>
              <a:endCxn id="103" idx="3"/>
            </p:cNvCxnSpPr>
            <p:nvPr/>
          </p:nvCxnSpPr>
          <p:spPr>
            <a:xfrm flipH="1" flipV="1">
              <a:off x="4544734" y="2762796"/>
              <a:ext cx="754077" cy="1035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구부러진 연결선[U] 231">
              <a:extLst>
                <a:ext uri="{FF2B5EF4-FFF2-40B4-BE49-F238E27FC236}">
                  <a16:creationId xmlns:a16="http://schemas.microsoft.com/office/drawing/2014/main" id="{57A9B817-4C78-864A-8256-3906C9452354}"/>
                </a:ext>
              </a:extLst>
            </p:cNvPr>
            <p:cNvCxnSpPr>
              <a:cxnSpLocks/>
              <a:stCxn id="105" idx="1"/>
              <a:endCxn id="105" idx="3"/>
            </p:cNvCxnSpPr>
            <p:nvPr/>
          </p:nvCxnSpPr>
          <p:spPr>
            <a:xfrm rot="16200000" flipH="1">
              <a:off x="5456086" y="3955415"/>
              <a:ext cx="314551" cy="12700"/>
            </a:xfrm>
            <a:prstGeom prst="curvedConnector5">
              <a:avLst>
                <a:gd name="adj1" fmla="val -72675"/>
                <a:gd name="adj2" fmla="val 4789740"/>
                <a:gd name="adj3" fmla="val 17267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941BFF7F-CE56-BE42-8A91-2CB6D12F19D1}"/>
                </a:ext>
              </a:extLst>
            </p:cNvPr>
            <p:cNvCxnSpPr>
              <a:cxnSpLocks/>
              <a:stCxn id="103" idx="2"/>
              <a:endCxn id="105" idx="0"/>
            </p:cNvCxnSpPr>
            <p:nvPr/>
          </p:nvCxnSpPr>
          <p:spPr>
            <a:xfrm>
              <a:off x="4609880" y="2605521"/>
              <a:ext cx="846206" cy="11274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0D93E5ED-A747-A547-A4C4-5843552B181F}"/>
                </a:ext>
              </a:extLst>
            </p:cNvPr>
            <p:cNvSpPr txBox="1"/>
            <p:nvPr/>
          </p:nvSpPr>
          <p:spPr>
            <a:xfrm rot="3194866">
              <a:off x="4619987" y="2900508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2AD20091-25B9-894A-BF34-6F65EC1BFCBA}"/>
                </a:ext>
              </a:extLst>
            </p:cNvPr>
            <p:cNvCxnSpPr>
              <a:cxnSpLocks/>
              <a:stCxn id="101" idx="6"/>
              <a:endCxn id="105" idx="5"/>
            </p:cNvCxnSpPr>
            <p:nvPr/>
          </p:nvCxnSpPr>
          <p:spPr>
            <a:xfrm flipV="1">
              <a:off x="2679748" y="4112691"/>
              <a:ext cx="2619063" cy="1192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0A6B6ACD-CB41-F148-84AF-6B035B60B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3828" y="2754376"/>
              <a:ext cx="1667673" cy="23936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932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A4C5F-C144-B741-82B9-CE935AE0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480447"/>
            <a:ext cx="10563386" cy="5696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40000" dirty="0"/>
              <a:t>FLOT</a:t>
            </a:r>
            <a:endParaRPr kumimoji="1" lang="ko-Kore-KR" altLang="en-US" sz="40000" dirty="0"/>
          </a:p>
        </p:txBody>
      </p:sp>
    </p:spTree>
    <p:extLst>
      <p:ext uri="{BB962C8B-B14F-4D97-AF65-F5344CB8AC3E}">
        <p14:creationId xmlns:p14="http://schemas.microsoft.com/office/powerpoint/2010/main" val="369829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/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D143F0A-46F8-0A49-8738-BBA11890240D}"/>
                  </a:ext>
                </a:extLst>
              </p:cNvPr>
              <p:cNvSpPr/>
              <p:nvPr/>
            </p:nvSpPr>
            <p:spPr>
              <a:xfrm>
                <a:off x="237533" y="299458"/>
                <a:ext cx="117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m:rPr>
                          <m:lit/>
                        </m:rPr>
                        <a:rPr lang="ko-Kore-KR" altLang="en-US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ko-Kore-KR" altLang="en-US" i="1">
                          <a:latin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D143F0A-46F8-0A49-8738-BBA118902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33" y="299458"/>
                <a:ext cx="11795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91D61A0C-46F5-D44C-877A-1CA56928ED6E}"/>
              </a:ext>
            </a:extLst>
          </p:cNvPr>
          <p:cNvGrpSpPr/>
          <p:nvPr/>
        </p:nvGrpSpPr>
        <p:grpSpPr>
          <a:xfrm>
            <a:off x="7303819" y="1394386"/>
            <a:ext cx="2117836" cy="597246"/>
            <a:chOff x="3521179" y="2646565"/>
            <a:chExt cx="2117836" cy="597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728F35-5D2C-1141-8183-1DE49366EB51}"/>
                    </a:ext>
                  </a:extLst>
                </p:cNvPr>
                <p:cNvSpPr txBox="1"/>
                <p:nvPr/>
              </p:nvSpPr>
              <p:spPr>
                <a:xfrm>
                  <a:off x="4017793" y="2646565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ko-Kore-KR" altLang="ko-Kore-KR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728F35-5D2C-1141-8183-1DE49366E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793" y="2646565"/>
                  <a:ext cx="11246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16D4C24-10F8-B947-A6CE-AE6D1CB72772}"/>
                </a:ext>
              </a:extLst>
            </p:cNvPr>
            <p:cNvSpPr/>
            <p:nvPr/>
          </p:nvSpPr>
          <p:spPr>
            <a:xfrm>
              <a:off x="3521179" y="2798968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AB2AAB-E342-FC4D-8D6B-53ED1FEEE8EC}"/>
                </a:ext>
              </a:extLst>
            </p:cNvPr>
            <p:cNvSpPr/>
            <p:nvPr/>
          </p:nvSpPr>
          <p:spPr>
            <a:xfrm>
              <a:off x="5194172" y="279828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EBAD29E-31B5-024B-9329-BD91F825074C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 flipV="1">
              <a:off x="3966022" y="3020704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68F367-EC36-1E4C-B67F-0EAABBE95317}"/>
              </a:ext>
            </a:extLst>
          </p:cNvPr>
          <p:cNvGrpSpPr/>
          <p:nvPr/>
        </p:nvGrpSpPr>
        <p:grpSpPr>
          <a:xfrm>
            <a:off x="827632" y="1505115"/>
            <a:ext cx="2117836" cy="517205"/>
            <a:chOff x="3521179" y="2726606"/>
            <a:chExt cx="2117836" cy="5172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6F6DAF-C912-7349-AB56-B67C0CA05EA9}"/>
                </a:ext>
              </a:extLst>
            </p:cNvPr>
            <p:cNvSpPr txBox="1"/>
            <p:nvPr/>
          </p:nvSpPr>
          <p:spPr>
            <a:xfrm>
              <a:off x="4017109" y="272660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392257-1BF7-6744-AE1A-34057B62EC1F}"/>
                </a:ext>
              </a:extLst>
            </p:cNvPr>
            <p:cNvSpPr/>
            <p:nvPr/>
          </p:nvSpPr>
          <p:spPr>
            <a:xfrm>
              <a:off x="3521179" y="2798968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1A97474-E595-6C49-A779-E9599157A89E}"/>
                </a:ext>
              </a:extLst>
            </p:cNvPr>
            <p:cNvSpPr/>
            <p:nvPr/>
          </p:nvSpPr>
          <p:spPr>
            <a:xfrm>
              <a:off x="5194172" y="279828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2045353-FB43-E649-A6C5-D0454228D3E8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 flipV="1">
              <a:off x="3966022" y="3020704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B705BF9-CBBA-BE40-AF45-88F1F1DFF75D}"/>
              </a:ext>
            </a:extLst>
          </p:cNvPr>
          <p:cNvGrpSpPr/>
          <p:nvPr/>
        </p:nvGrpSpPr>
        <p:grpSpPr>
          <a:xfrm>
            <a:off x="4091611" y="1338219"/>
            <a:ext cx="2117836" cy="517205"/>
            <a:chOff x="3521179" y="2726606"/>
            <a:chExt cx="2117836" cy="5172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2EC9AD-D9F5-754C-B5E5-A7F2C8B63D57}"/>
                </a:ext>
              </a:extLst>
            </p:cNvPr>
            <p:cNvSpPr txBox="1"/>
            <p:nvPr/>
          </p:nvSpPr>
          <p:spPr>
            <a:xfrm>
              <a:off x="4017109" y="272660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9D5966-4F1C-3B4D-8E12-518110639DCF}"/>
                </a:ext>
              </a:extLst>
            </p:cNvPr>
            <p:cNvSpPr/>
            <p:nvPr/>
          </p:nvSpPr>
          <p:spPr>
            <a:xfrm>
              <a:off x="3521179" y="2798968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7457406-6B00-3247-9385-E83307161F7A}"/>
                </a:ext>
              </a:extLst>
            </p:cNvPr>
            <p:cNvSpPr/>
            <p:nvPr/>
          </p:nvSpPr>
          <p:spPr>
            <a:xfrm>
              <a:off x="5194172" y="2798282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2253ED-C6E7-F945-AA91-0D6D76ECD41B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966022" y="3020704"/>
              <a:ext cx="1228150" cy="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CDD43E9-9C48-FF49-9673-B86EE57A9749}"/>
                  </a:ext>
                </a:extLst>
              </p:cNvPr>
              <p:cNvSpPr/>
              <p:nvPr/>
            </p:nvSpPr>
            <p:spPr>
              <a:xfrm>
                <a:off x="7407969" y="310628"/>
                <a:ext cx="285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CDD43E9-9C48-FF49-9673-B86EE57A9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969" y="310628"/>
                <a:ext cx="2856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BD0BCCB-C902-B84C-B2DD-7CA9858F0EB9}"/>
                  </a:ext>
                </a:extLst>
              </p:cNvPr>
              <p:cNvSpPr/>
              <p:nvPr/>
            </p:nvSpPr>
            <p:spPr>
              <a:xfrm>
                <a:off x="5099525" y="584078"/>
                <a:ext cx="701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1">
                          <a:latin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BD0BCCB-C902-B84C-B2DD-7CA9858F0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25" y="584078"/>
                <a:ext cx="701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24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887986D-48F2-F74A-95B1-06A31B74E963}"/>
                  </a:ext>
                </a:extLst>
              </p:cNvPr>
              <p:cNvSpPr/>
              <p:nvPr/>
            </p:nvSpPr>
            <p:spPr>
              <a:xfrm>
                <a:off x="0" y="0"/>
                <a:ext cx="3131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ore-KR" alt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𝑙𝑒𝑡𝑡𝑒𝑟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ore-KR" b="0" i="0" smtClean="0"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altLang="ko-Kore-KR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887986D-48F2-F74A-95B1-06A31B74E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131178" cy="369332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500C52D-BD99-EE43-BEE6-5AF3B236B758}"/>
              </a:ext>
            </a:extLst>
          </p:cNvPr>
          <p:cNvGrpSpPr/>
          <p:nvPr/>
        </p:nvGrpSpPr>
        <p:grpSpPr>
          <a:xfrm>
            <a:off x="3400445" y="1487376"/>
            <a:ext cx="5007714" cy="2486648"/>
            <a:chOff x="3400445" y="1487376"/>
            <a:chExt cx="5007714" cy="2486648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CF85AD2-0E06-C049-B42B-825A3EB87B56}"/>
                </a:ext>
              </a:extLst>
            </p:cNvPr>
            <p:cNvGrpSpPr/>
            <p:nvPr/>
          </p:nvGrpSpPr>
          <p:grpSpPr>
            <a:xfrm>
              <a:off x="4839752" y="1487376"/>
              <a:ext cx="2117836" cy="517205"/>
              <a:chOff x="2017843" y="835813"/>
              <a:chExt cx="2117836" cy="51720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2B346E-CDDB-354A-979E-5FEA97FE2DCA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2E9F9435-8F43-9847-B344-38B95CCB6074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44C7F880-3083-2247-8A7C-10C5D23E1086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80E2E184-4789-604E-9DBC-66E6536E11F2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52" name="직선 화살표 연결선 151">
                  <a:extLst>
                    <a:ext uri="{FF2B5EF4-FFF2-40B4-BE49-F238E27FC236}">
                      <a16:creationId xmlns:a16="http://schemas.microsoft.com/office/drawing/2014/main" id="{DEC1F347-00DC-004B-AC72-E6E474BAEF2D}"/>
                    </a:ext>
                  </a:extLst>
                </p:cNvPr>
                <p:cNvCxnSpPr>
                  <a:cxnSpLocks/>
                  <a:stCxn id="150" idx="6"/>
                  <a:endCxn id="151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1071EB0-452B-484D-AFF7-65A174367A59}"/>
                </a:ext>
              </a:extLst>
            </p:cNvPr>
            <p:cNvGrpSpPr/>
            <p:nvPr/>
          </p:nvGrpSpPr>
          <p:grpSpPr>
            <a:xfrm>
              <a:off x="4839752" y="2143857"/>
              <a:ext cx="2117836" cy="517205"/>
              <a:chOff x="2017843" y="835813"/>
              <a:chExt cx="2117836" cy="517205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4276135-4FEF-9042-9FB2-30EF6ED95F08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6AE92700-7644-594D-AA07-A00AEBD27D01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0ECD6617-CF8D-0C40-A7EB-2FE414A2171E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74D8D992-9461-264D-9D3A-E749BCEF5764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47" name="직선 화살표 연결선 146">
                  <a:extLst>
                    <a:ext uri="{FF2B5EF4-FFF2-40B4-BE49-F238E27FC236}">
                      <a16:creationId xmlns:a16="http://schemas.microsoft.com/office/drawing/2014/main" id="{C7697F63-F24A-4647-8D59-1470A65020CD}"/>
                    </a:ext>
                  </a:extLst>
                </p:cNvPr>
                <p:cNvCxnSpPr>
                  <a:cxnSpLocks/>
                  <a:stCxn id="145" idx="6"/>
                  <a:endCxn id="146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451CB72-052C-094F-B71A-C0ABBC69DC1E}"/>
                </a:ext>
              </a:extLst>
            </p:cNvPr>
            <p:cNvGrpSpPr/>
            <p:nvPr/>
          </p:nvGrpSpPr>
          <p:grpSpPr>
            <a:xfrm>
              <a:off x="4839752" y="2800338"/>
              <a:ext cx="2117836" cy="517205"/>
              <a:chOff x="2017843" y="835813"/>
              <a:chExt cx="2117836" cy="517205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084D3F-C58A-C147-A970-E8362463C883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9CE9F1D7-C558-AD42-85C7-98B7373D2BB3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C7C41522-FDFF-A64C-9466-DA573C3A8230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798F7052-25B2-4447-9AC2-5A1F83CFDFE5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8D7EFBDA-EFEF-DC45-94D4-0AD3A04F807C}"/>
                    </a:ext>
                  </a:extLst>
                </p:cNvPr>
                <p:cNvCxnSpPr>
                  <a:cxnSpLocks/>
                  <a:stCxn id="140" idx="6"/>
                  <a:endCxn id="141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4C88C42-8499-5A47-80D2-9C502487BBDC}"/>
                </a:ext>
              </a:extLst>
            </p:cNvPr>
            <p:cNvGrpSpPr/>
            <p:nvPr/>
          </p:nvGrpSpPr>
          <p:grpSpPr>
            <a:xfrm>
              <a:off x="4839752" y="3368041"/>
              <a:ext cx="2117836" cy="605983"/>
              <a:chOff x="6357834" y="4104887"/>
              <a:chExt cx="2117836" cy="605983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D9B4AAB-E233-5846-AF14-302555487A53}"/>
                  </a:ext>
                </a:extLst>
              </p:cNvPr>
              <p:cNvSpPr txBox="1"/>
              <p:nvPr/>
            </p:nvSpPr>
            <p:spPr>
              <a:xfrm>
                <a:off x="6853764" y="4104887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96E1F82C-8256-0A47-B4BB-D993C7B2FBD3}"/>
                  </a:ext>
                </a:extLst>
              </p:cNvPr>
              <p:cNvGrpSpPr/>
              <p:nvPr/>
            </p:nvGrpSpPr>
            <p:grpSpPr>
              <a:xfrm>
                <a:off x="6357834" y="4265341"/>
                <a:ext cx="2117836" cy="445529"/>
                <a:chOff x="2017843" y="907489"/>
                <a:chExt cx="2117836" cy="445529"/>
              </a:xfrm>
            </p:grpSpPr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490BBAAD-9744-E144-99F5-67A6FC89E2F9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71FA4BAD-FE88-6F40-8799-DC15F43B8C73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37" name="직선 화살표 연결선 136">
                  <a:extLst>
                    <a:ext uri="{FF2B5EF4-FFF2-40B4-BE49-F238E27FC236}">
                      <a16:creationId xmlns:a16="http://schemas.microsoft.com/office/drawing/2014/main" id="{837538CB-A590-2A46-952C-A3A64338CAF0}"/>
                    </a:ext>
                  </a:extLst>
                </p:cNvPr>
                <p:cNvCxnSpPr>
                  <a:cxnSpLocks/>
                  <a:stCxn id="135" idx="6"/>
                  <a:endCxn id="136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EEEB448-D3AB-454E-9837-EE938487BE8C}"/>
                </a:ext>
              </a:extLst>
            </p:cNvPr>
            <p:cNvSpPr/>
            <p:nvPr/>
          </p:nvSpPr>
          <p:spPr>
            <a:xfrm>
              <a:off x="3400445" y="2577916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03585F0-0764-ED46-9A17-8821286F88A8}"/>
                </a:ext>
              </a:extLst>
            </p:cNvPr>
            <p:cNvSpPr/>
            <p:nvPr/>
          </p:nvSpPr>
          <p:spPr>
            <a:xfrm>
              <a:off x="7963316" y="2577916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07D7C57-9C7A-7946-95A5-85092DC66CDA}"/>
                </a:ext>
              </a:extLst>
            </p:cNvPr>
            <p:cNvCxnSpPr>
              <a:cxnSpLocks/>
              <a:stCxn id="107" idx="7"/>
              <a:endCxn id="150" idx="2"/>
            </p:cNvCxnSpPr>
            <p:nvPr/>
          </p:nvCxnSpPr>
          <p:spPr>
            <a:xfrm flipV="1">
              <a:off x="3780142" y="1782160"/>
              <a:ext cx="1059610" cy="8609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AAFCF5A2-D548-5240-8C3F-55D37C7777E2}"/>
                </a:ext>
              </a:extLst>
            </p:cNvPr>
            <p:cNvCxnSpPr>
              <a:cxnSpLocks/>
              <a:stCxn id="141" idx="6"/>
              <a:endCxn id="108" idx="2"/>
            </p:cNvCxnSpPr>
            <p:nvPr/>
          </p:nvCxnSpPr>
          <p:spPr>
            <a:xfrm flipV="1">
              <a:off x="6957588" y="2800338"/>
              <a:ext cx="1005728" cy="2940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0C04123E-359E-AC45-9FF8-867E70C3ED71}"/>
                </a:ext>
              </a:extLst>
            </p:cNvPr>
            <p:cNvCxnSpPr>
              <a:cxnSpLocks/>
              <a:stCxn id="136" idx="6"/>
              <a:endCxn id="108" idx="3"/>
            </p:cNvCxnSpPr>
            <p:nvPr/>
          </p:nvCxnSpPr>
          <p:spPr>
            <a:xfrm flipV="1">
              <a:off x="6957588" y="2957613"/>
              <a:ext cx="1070874" cy="793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2DF03E1-62EC-944B-B95B-D1A2CFA41720}"/>
                </a:ext>
              </a:extLst>
            </p:cNvPr>
            <p:cNvCxnSpPr>
              <a:cxnSpLocks/>
              <a:stCxn id="107" idx="6"/>
              <a:endCxn id="145" idx="2"/>
            </p:cNvCxnSpPr>
            <p:nvPr/>
          </p:nvCxnSpPr>
          <p:spPr>
            <a:xfrm flipV="1">
              <a:off x="3845288" y="2438641"/>
              <a:ext cx="994464" cy="3616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3564861D-8758-9C4E-A202-43CDEF231E81}"/>
                </a:ext>
              </a:extLst>
            </p:cNvPr>
            <p:cNvCxnSpPr>
              <a:cxnSpLocks/>
              <a:stCxn id="107" idx="6"/>
              <a:endCxn id="140" idx="2"/>
            </p:cNvCxnSpPr>
            <p:nvPr/>
          </p:nvCxnSpPr>
          <p:spPr>
            <a:xfrm>
              <a:off x="3845288" y="2800338"/>
              <a:ext cx="994464" cy="2947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4F183E34-54CE-804F-8A6E-BDDE62E50724}"/>
                </a:ext>
              </a:extLst>
            </p:cNvPr>
            <p:cNvCxnSpPr>
              <a:cxnSpLocks/>
              <a:stCxn id="107" idx="5"/>
              <a:endCxn id="135" idx="2"/>
            </p:cNvCxnSpPr>
            <p:nvPr/>
          </p:nvCxnSpPr>
          <p:spPr>
            <a:xfrm>
              <a:off x="3780142" y="2957613"/>
              <a:ext cx="1059610" cy="7939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562DB062-9A92-074E-AEC2-783155B740ED}"/>
                </a:ext>
              </a:extLst>
            </p:cNvPr>
            <p:cNvCxnSpPr>
              <a:cxnSpLocks/>
              <a:stCxn id="146" idx="6"/>
              <a:endCxn id="108" idx="2"/>
            </p:cNvCxnSpPr>
            <p:nvPr/>
          </p:nvCxnSpPr>
          <p:spPr>
            <a:xfrm>
              <a:off x="6957588" y="2437955"/>
              <a:ext cx="1005728" cy="3623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58F760A3-3B63-E046-8002-D3DA044B818B}"/>
                </a:ext>
              </a:extLst>
            </p:cNvPr>
            <p:cNvCxnSpPr>
              <a:cxnSpLocks/>
              <a:stCxn id="151" idx="6"/>
              <a:endCxn id="108" idx="1"/>
            </p:cNvCxnSpPr>
            <p:nvPr/>
          </p:nvCxnSpPr>
          <p:spPr>
            <a:xfrm>
              <a:off x="6957588" y="1781474"/>
              <a:ext cx="1070874" cy="86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E145BE1-AEBD-2B45-9692-B7AA05A2F112}"/>
                    </a:ext>
                  </a:extLst>
                </p:cNvPr>
                <p:cNvSpPr txBox="1"/>
                <p:nvPr/>
              </p:nvSpPr>
              <p:spPr>
                <a:xfrm>
                  <a:off x="6838709" y="183994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E145BE1-AEBD-2B45-9692-B7AA05A2F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709" y="1839943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E63B9D1-AC8C-6743-B283-5A4123B36C66}"/>
                    </a:ext>
                  </a:extLst>
                </p:cNvPr>
                <p:cNvSpPr txBox="1"/>
                <p:nvPr/>
              </p:nvSpPr>
              <p:spPr>
                <a:xfrm>
                  <a:off x="6838709" y="2311758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E63B9D1-AC8C-6743-B283-5A4123B3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709" y="2311758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3BFAFA95-5B9D-1941-BC47-6D221E4F69CB}"/>
                    </a:ext>
                  </a:extLst>
                </p:cNvPr>
                <p:cNvSpPr txBox="1"/>
                <p:nvPr/>
              </p:nvSpPr>
              <p:spPr>
                <a:xfrm>
                  <a:off x="6838709" y="2890212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3BFAFA95-5B9D-1941-BC47-6D221E4F6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709" y="2890212"/>
                  <a:ext cx="11246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179EFA1-9784-8F49-8593-65F3216B9CDF}"/>
                    </a:ext>
                  </a:extLst>
                </p:cNvPr>
                <p:cNvSpPr txBox="1"/>
                <p:nvPr/>
              </p:nvSpPr>
              <p:spPr>
                <a:xfrm>
                  <a:off x="6838709" y="333441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179EFA1-9784-8F49-8593-65F3216B9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709" y="3334419"/>
                  <a:ext cx="11246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BC352D7-4B42-EE4C-8D6E-5608310EE02F}"/>
                    </a:ext>
                  </a:extLst>
                </p:cNvPr>
                <p:cNvSpPr txBox="1"/>
                <p:nvPr/>
              </p:nvSpPr>
              <p:spPr>
                <a:xfrm>
                  <a:off x="3839749" y="183994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BC352D7-4B42-EE4C-8D6E-5608310EE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749" y="1839943"/>
                  <a:ext cx="112460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59C3A5D-7B65-504E-BC88-CA99B28730CE}"/>
                    </a:ext>
                  </a:extLst>
                </p:cNvPr>
                <p:cNvSpPr txBox="1"/>
                <p:nvPr/>
              </p:nvSpPr>
              <p:spPr>
                <a:xfrm>
                  <a:off x="3839749" y="2311758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59C3A5D-7B65-504E-BC88-CA99B2873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749" y="2311758"/>
                  <a:ext cx="112460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93E7CA5-D396-9B41-B026-BE5CEC4B0916}"/>
                    </a:ext>
                  </a:extLst>
                </p:cNvPr>
                <p:cNvSpPr txBox="1"/>
                <p:nvPr/>
              </p:nvSpPr>
              <p:spPr>
                <a:xfrm>
                  <a:off x="3839749" y="2890212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93E7CA5-D396-9B41-B026-BE5CEC4B0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749" y="2890212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C05A7CC-268B-D346-8632-1E7B8D1FB9D9}"/>
                    </a:ext>
                  </a:extLst>
                </p:cNvPr>
                <p:cNvSpPr txBox="1"/>
                <p:nvPr/>
              </p:nvSpPr>
              <p:spPr>
                <a:xfrm>
                  <a:off x="3839749" y="333441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C05A7CC-268B-D346-8632-1E7B8D1FB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749" y="3334419"/>
                  <a:ext cx="11246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329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/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71426C-4276-EC49-8E64-632EBD927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2" y="220816"/>
                <a:ext cx="28886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EACAEAC-EE09-1D4A-BAF9-F70DDEAAC2A7}"/>
              </a:ext>
            </a:extLst>
          </p:cNvPr>
          <p:cNvGrpSpPr/>
          <p:nvPr/>
        </p:nvGrpSpPr>
        <p:grpSpPr>
          <a:xfrm>
            <a:off x="2630500" y="1315604"/>
            <a:ext cx="8521255" cy="3326571"/>
            <a:chOff x="2630500" y="1315604"/>
            <a:chExt cx="8521255" cy="3326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BF30985-DBBA-8C42-8772-E3682A560F39}"/>
                    </a:ext>
                  </a:extLst>
                </p:cNvPr>
                <p:cNvSpPr txBox="1"/>
                <p:nvPr/>
              </p:nvSpPr>
              <p:spPr>
                <a:xfrm>
                  <a:off x="4498305" y="2732717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BF30985-DBBA-8C42-8772-E3682A560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305" y="2732717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FAAB2F9-3B00-5B44-B6B6-C862D9ABE99F}"/>
                </a:ext>
              </a:extLst>
            </p:cNvPr>
            <p:cNvGrpSpPr/>
            <p:nvPr/>
          </p:nvGrpSpPr>
          <p:grpSpPr>
            <a:xfrm>
              <a:off x="5321071" y="1315604"/>
              <a:ext cx="5830684" cy="3326571"/>
              <a:chOff x="3006496" y="1458479"/>
              <a:chExt cx="5830684" cy="33265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AD529E1-02A0-FB46-97BE-DB1A9EF6E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136666" y="287434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AD529E1-02A0-FB46-97BE-DB1A9EF6E3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6666" y="2874343"/>
                    <a:ext cx="11246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16F692E-ECC0-0741-8A8F-94D468B5D8C1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594" y="287778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16F692E-ECC0-0741-8A8F-94D468B5D8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94" y="2877783"/>
                    <a:ext cx="112460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4B80026-6310-EF48-8D0D-DE981DE642FC}"/>
                  </a:ext>
                </a:extLst>
              </p:cNvPr>
              <p:cNvSpPr/>
              <p:nvPr/>
            </p:nvSpPr>
            <p:spPr>
              <a:xfrm>
                <a:off x="3947409" y="2947604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C9EA459-D56E-5242-A8DA-A275DBE60CEF}"/>
                      </a:ext>
                    </a:extLst>
                  </p:cNvPr>
                  <p:cNvSpPr txBox="1"/>
                  <p:nvPr/>
                </p:nvSpPr>
                <p:spPr>
                  <a:xfrm>
                    <a:off x="5318966" y="211292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𝑧𝑒𝑟𝑜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C9EA459-D56E-5242-A8DA-A275DBE60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966" y="2112920"/>
                    <a:ext cx="11246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1C061AA-F064-D640-A0DD-9F6C5EE18C22}"/>
                  </a:ext>
                </a:extLst>
              </p:cNvPr>
              <p:cNvSpPr/>
              <p:nvPr/>
            </p:nvSpPr>
            <p:spPr>
              <a:xfrm>
                <a:off x="4823036" y="2185282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442F027-62B9-BF4A-AD5C-14B5C47DB059}"/>
                  </a:ext>
                </a:extLst>
              </p:cNvPr>
              <p:cNvSpPr/>
              <p:nvPr/>
            </p:nvSpPr>
            <p:spPr>
              <a:xfrm>
                <a:off x="6496029" y="218459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90E6C50-4049-C84B-8D79-9DC90D70A8F4}"/>
                  </a:ext>
                </a:extLst>
              </p:cNvPr>
              <p:cNvSpPr/>
              <p:nvPr/>
            </p:nvSpPr>
            <p:spPr>
              <a:xfrm>
                <a:off x="7452471" y="2947604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AA4DC80-C0B5-BE4B-8476-0C45E807DF30}"/>
                  </a:ext>
                </a:extLst>
              </p:cNvPr>
              <p:cNvSpPr/>
              <p:nvPr/>
            </p:nvSpPr>
            <p:spPr>
              <a:xfrm>
                <a:off x="4823035" y="3711300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07B7BA9-2593-D449-98B6-56E59A37BE2F}"/>
                  </a:ext>
                </a:extLst>
              </p:cNvPr>
              <p:cNvSpPr/>
              <p:nvPr/>
            </p:nvSpPr>
            <p:spPr>
              <a:xfrm>
                <a:off x="6499294" y="3711300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26A6CAA2-A72B-DE42-B3FB-3630E4B4FC05}"/>
                  </a:ext>
                </a:extLst>
              </p:cNvPr>
              <p:cNvCxnSpPr>
                <a:stCxn id="13" idx="6"/>
                <a:endCxn id="14" idx="2"/>
              </p:cNvCxnSpPr>
              <p:nvPr/>
            </p:nvCxnSpPr>
            <p:spPr>
              <a:xfrm flipV="1">
                <a:off x="5267879" y="2407018"/>
                <a:ext cx="1228150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58E06663-6E7B-1040-9AC3-CCEBF3563561}"/>
                  </a:ext>
                </a:extLst>
              </p:cNvPr>
              <p:cNvCxnSpPr>
                <a:cxnSpLocks/>
                <a:stCxn id="11" idx="7"/>
                <a:endCxn id="13" idx="2"/>
              </p:cNvCxnSpPr>
              <p:nvPr/>
            </p:nvCxnSpPr>
            <p:spPr>
              <a:xfrm flipV="1">
                <a:off x="4327106" y="2407704"/>
                <a:ext cx="495930" cy="605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FA8D6C45-1613-8D46-AAAF-1867DA0BAF89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5267878" y="3933722"/>
                <a:ext cx="12314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F2027A07-71C1-174A-A1E2-89494DA13FF4}"/>
                  </a:ext>
                </a:extLst>
              </p:cNvPr>
              <p:cNvCxnSpPr>
                <a:cxnSpLocks/>
                <a:stCxn id="14" idx="6"/>
                <a:endCxn id="15" idx="1"/>
              </p:cNvCxnSpPr>
              <p:nvPr/>
            </p:nvCxnSpPr>
            <p:spPr>
              <a:xfrm>
                <a:off x="6940872" y="2407018"/>
                <a:ext cx="576745" cy="605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32ED44A-8210-9444-A090-778849C4D944}"/>
                  </a:ext>
                </a:extLst>
              </p:cNvPr>
              <p:cNvCxnSpPr>
                <a:cxnSpLocks/>
                <a:stCxn id="11" idx="5"/>
                <a:endCxn id="16" idx="2"/>
              </p:cNvCxnSpPr>
              <p:nvPr/>
            </p:nvCxnSpPr>
            <p:spPr>
              <a:xfrm>
                <a:off x="4327106" y="3327301"/>
                <a:ext cx="495929" cy="606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D466E58-A92A-FB40-B9F2-A099A345B9E0}"/>
                  </a:ext>
                </a:extLst>
              </p:cNvPr>
              <p:cNvCxnSpPr>
                <a:cxnSpLocks/>
                <a:stCxn id="17" idx="6"/>
                <a:endCxn id="15" idx="3"/>
              </p:cNvCxnSpPr>
              <p:nvPr/>
            </p:nvCxnSpPr>
            <p:spPr>
              <a:xfrm flipV="1">
                <a:off x="6944137" y="3327301"/>
                <a:ext cx="573480" cy="606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10632-A5CF-2F4C-B802-B0C8EA78F7BC}"/>
                  </a:ext>
                </a:extLst>
              </p:cNvPr>
              <p:cNvSpPr txBox="1"/>
              <p:nvPr/>
            </p:nvSpPr>
            <p:spPr>
              <a:xfrm>
                <a:off x="5289085" y="3653852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0673DE9-09C9-CD4D-9BCD-BCC29443E680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056" y="2420987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0673DE9-09C9-CD4D-9BCD-BCC29443E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056" y="2420987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471F3D-BDAA-F747-B93A-09174DD74EA0}"/>
                      </a:ext>
                    </a:extLst>
                  </p:cNvPr>
                  <p:cNvSpPr txBox="1"/>
                  <p:nvPr/>
                </p:nvSpPr>
                <p:spPr>
                  <a:xfrm>
                    <a:off x="6772707" y="3587951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471F3D-BDAA-F747-B93A-09174DD74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2707" y="3587951"/>
                    <a:ext cx="112460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D6AAEF7-005B-6B49-9C2B-15AC3ECF90C7}"/>
                      </a:ext>
                    </a:extLst>
                  </p:cNvPr>
                  <p:cNvSpPr txBox="1"/>
                  <p:nvPr/>
                </p:nvSpPr>
                <p:spPr>
                  <a:xfrm>
                    <a:off x="6772707" y="2420987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D6AAEF7-005B-6B49-9C2B-15AC3ECF90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2707" y="2420987"/>
                    <a:ext cx="112460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AA35710-6030-C941-A0D9-87CA7DB2B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056" y="3587951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AA35710-6030-C941-A0D9-87CA7DB2B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056" y="3587951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E12FA9E-5538-1545-BB79-59F57E802374}"/>
                  </a:ext>
                </a:extLst>
              </p:cNvPr>
              <p:cNvSpPr/>
              <p:nvPr/>
            </p:nvSpPr>
            <p:spPr>
              <a:xfrm>
                <a:off x="3006496" y="2948874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7CCC217E-3798-5449-8D8E-BDDED007062F}"/>
                  </a:ext>
                </a:extLst>
              </p:cNvPr>
              <p:cNvCxnSpPr>
                <a:cxnSpLocks/>
                <a:stCxn id="34" idx="6"/>
                <a:endCxn id="11" idx="2"/>
              </p:cNvCxnSpPr>
              <p:nvPr/>
            </p:nvCxnSpPr>
            <p:spPr>
              <a:xfrm flipV="1">
                <a:off x="3451339" y="3170026"/>
                <a:ext cx="496070" cy="12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97BB86CA-6306-FF46-A098-DC467AF8120E}"/>
                  </a:ext>
                </a:extLst>
              </p:cNvPr>
              <p:cNvSpPr/>
              <p:nvPr/>
            </p:nvSpPr>
            <p:spPr>
              <a:xfrm>
                <a:off x="8392337" y="2948874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E22AE336-B38B-1846-A904-41D96A98D928}"/>
                  </a:ext>
                </a:extLst>
              </p:cNvPr>
              <p:cNvCxnSpPr>
                <a:cxnSpLocks/>
                <a:stCxn id="15" idx="6"/>
                <a:endCxn id="42" idx="2"/>
              </p:cNvCxnSpPr>
              <p:nvPr/>
            </p:nvCxnSpPr>
            <p:spPr>
              <a:xfrm>
                <a:off x="7897314" y="3170026"/>
                <a:ext cx="495023" cy="12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구부러진 연결선[U] 64">
                <a:extLst>
                  <a:ext uri="{FF2B5EF4-FFF2-40B4-BE49-F238E27FC236}">
                    <a16:creationId xmlns:a16="http://schemas.microsoft.com/office/drawing/2014/main" id="{92A69EC9-54B4-FC40-9684-8C47551378B3}"/>
                  </a:ext>
                </a:extLst>
              </p:cNvPr>
              <p:cNvCxnSpPr>
                <a:cxnSpLocks/>
                <a:stCxn id="34" idx="4"/>
                <a:endCxn id="42" idx="4"/>
              </p:cNvCxnSpPr>
              <p:nvPr/>
            </p:nvCxnSpPr>
            <p:spPr>
              <a:xfrm rot="16200000" flipH="1">
                <a:off x="5921838" y="700796"/>
                <a:ext cx="12700" cy="5385841"/>
              </a:xfrm>
              <a:prstGeom prst="curvedConnector3">
                <a:avLst>
                  <a:gd name="adj1" fmla="val 8725717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구부러진 연결선[U] 86">
                <a:extLst>
                  <a:ext uri="{FF2B5EF4-FFF2-40B4-BE49-F238E27FC236}">
                    <a16:creationId xmlns:a16="http://schemas.microsoft.com/office/drawing/2014/main" id="{C8632DEC-C07F-E54F-AA87-E81D4F6E11BD}"/>
                  </a:ext>
                </a:extLst>
              </p:cNvPr>
              <p:cNvCxnSpPr>
                <a:cxnSpLocks/>
                <a:stCxn id="15" idx="0"/>
                <a:endCxn id="11" idx="0"/>
              </p:cNvCxnSpPr>
              <p:nvPr/>
            </p:nvCxnSpPr>
            <p:spPr>
              <a:xfrm rot="16200000" flipV="1">
                <a:off x="5922362" y="1195073"/>
                <a:ext cx="12700" cy="3505062"/>
              </a:xfrm>
              <a:prstGeom prst="curvedConnector3">
                <a:avLst>
                  <a:gd name="adj1" fmla="val 913714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B91BA0D5-E91E-724C-A598-F36E5806909C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084" y="1458479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B91BA0D5-E91E-724C-A598-F36E58069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084" y="1458479"/>
                    <a:ext cx="112460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426B9EE-1C93-3E4A-B25D-0DAAFEE07B30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085" y="4415718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426B9EE-1C93-3E4A-B25D-0DAAFEE07B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085" y="4415718"/>
                    <a:ext cx="112460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FB7A489-6B98-BE42-801E-D9934E8716E4}"/>
                </a:ext>
              </a:extLst>
            </p:cNvPr>
            <p:cNvGrpSpPr/>
            <p:nvPr/>
          </p:nvGrpSpPr>
          <p:grpSpPr>
            <a:xfrm>
              <a:off x="2630500" y="2733636"/>
              <a:ext cx="2117836" cy="517205"/>
              <a:chOff x="3521179" y="2726606"/>
              <a:chExt cx="2117836" cy="51720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98050B-2C12-3B41-BEA6-466D1041CC93}"/>
                  </a:ext>
                </a:extLst>
              </p:cNvPr>
              <p:cNvSpPr txBox="1"/>
              <p:nvPr/>
            </p:nvSpPr>
            <p:spPr>
              <a:xfrm>
                <a:off x="4017109" y="2726606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7633FEE-0A49-924C-B570-3229313DA619}"/>
                  </a:ext>
                </a:extLst>
              </p:cNvPr>
              <p:cNvSpPr/>
              <p:nvPr/>
            </p:nvSpPr>
            <p:spPr>
              <a:xfrm>
                <a:off x="3521179" y="2798968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20CFD41D-22C8-1C40-96EC-E60583169AAE}"/>
                  </a:ext>
                </a:extLst>
              </p:cNvPr>
              <p:cNvSpPr/>
              <p:nvPr/>
            </p:nvSpPr>
            <p:spPr>
              <a:xfrm>
                <a:off x="5194172" y="2798282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28B876E-348C-CF4F-AC20-15BA476428DD}"/>
                  </a:ext>
                </a:extLst>
              </p:cNvPr>
              <p:cNvCxnSpPr>
                <a:stCxn id="38" idx="6"/>
                <a:endCxn id="39" idx="2"/>
              </p:cNvCxnSpPr>
              <p:nvPr/>
            </p:nvCxnSpPr>
            <p:spPr>
              <a:xfrm flipV="1">
                <a:off x="3966022" y="3020704"/>
                <a:ext cx="1228150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2E0D756B-A2FF-3C43-9A74-677E12750210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4748336" y="3027734"/>
              <a:ext cx="572735" cy="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72B7BE7-7407-8E42-AA5C-FF38D3144D25}"/>
                  </a:ext>
                </a:extLst>
              </p:cNvPr>
              <p:cNvSpPr/>
              <p:nvPr/>
            </p:nvSpPr>
            <p:spPr>
              <a:xfrm>
                <a:off x="219021" y="146268"/>
                <a:ext cx="30435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altLang="en-US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m:rPr>
                          <m:lit/>
                        </m:rPr>
                        <a:rPr lang="ko-Kore-KR" altLang="en-US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ko-Kore-KR" altLang="en-US" i="1">
                          <a:latin typeface="Cambria Math" panose="02040503050406030204" pitchFamily="18" charset="0"/>
                        </a:rPr>
                        <m:t>𝑧𝑒𝑟𝑜</m:t>
                      </m:r>
                      <m:sSup>
                        <m:sSupPr>
                          <m:ctrlPr>
                            <a:rPr lang="ko-Kore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|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m:rPr>
                                  <m:lit/>
                                </m:rP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</m:e>
                          </m:d>
                        </m:e>
                        <m: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72B7BE7-7407-8E42-AA5C-FF38D3144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1" y="146268"/>
                <a:ext cx="3043589" cy="369332"/>
              </a:xfrm>
              <a:prstGeom prst="rect">
                <a:avLst/>
              </a:prstGeom>
              <a:blipFill>
                <a:blip r:embed="rId9"/>
                <a:stretch>
                  <a:fillRect t="-124138" r="-3734" b="-1862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56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AB1738B-CF69-6440-AEEF-8D0A66F59C8A}"/>
                  </a:ext>
                </a:extLst>
              </p:cNvPr>
              <p:cNvSpPr/>
              <p:nvPr/>
            </p:nvSpPr>
            <p:spPr>
              <a:xfrm>
                <a:off x="204502" y="67501"/>
                <a:ext cx="367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</m:e>
                      </m:d>
                      <m:r>
                        <a:rPr lang="ko-Kore-KR" altLang="en-US" i="1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m:rPr>
                          <m:lit/>
                        </m:rPr>
                        <a:rPr lang="ko-Kore-KR" altLang="en-US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ko-Kore-KR" altLang="en-US" i="1">
                          <a:latin typeface="Cambria Math" panose="02040503050406030204" pitchFamily="18" charset="0"/>
                        </a:rPr>
                        <m:t>𝑧𝑒𝑟𝑜</m:t>
                      </m:r>
                      <m:sSup>
                        <m:sSupPr>
                          <m:ctrlPr>
                            <a:rPr lang="ko-Kore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|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m:rPr>
                                  <m:lit/>
                                </m:rP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</m:e>
                          </m:d>
                        </m:e>
                        <m: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AB1738B-CF69-6440-AEEF-8D0A66F59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2" y="67501"/>
                <a:ext cx="3675943" cy="369332"/>
              </a:xfrm>
              <a:prstGeom prst="rect">
                <a:avLst/>
              </a:prstGeom>
              <a:blipFill>
                <a:blip r:embed="rId2"/>
                <a:stretch>
                  <a:fillRect t="-113333" r="-2749" b="-18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25F5BEDE-0B3C-984A-B658-BDC1E3D6668C}"/>
              </a:ext>
            </a:extLst>
          </p:cNvPr>
          <p:cNvGrpSpPr/>
          <p:nvPr/>
        </p:nvGrpSpPr>
        <p:grpSpPr>
          <a:xfrm>
            <a:off x="820608" y="2134826"/>
            <a:ext cx="10571868" cy="3685699"/>
            <a:chOff x="820608" y="2134826"/>
            <a:chExt cx="10571868" cy="368569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84A8721-6963-E046-A844-EEE1A8D4FF92}"/>
                </a:ext>
              </a:extLst>
            </p:cNvPr>
            <p:cNvGrpSpPr/>
            <p:nvPr/>
          </p:nvGrpSpPr>
          <p:grpSpPr>
            <a:xfrm>
              <a:off x="1762609" y="2134826"/>
              <a:ext cx="8518538" cy="517205"/>
              <a:chOff x="3521179" y="2726606"/>
              <a:chExt cx="8518538" cy="51720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96668E-92E7-5044-8BB7-BF86209A33CE}"/>
                  </a:ext>
                </a:extLst>
              </p:cNvPr>
              <p:cNvSpPr txBox="1"/>
              <p:nvPr/>
            </p:nvSpPr>
            <p:spPr>
              <a:xfrm>
                <a:off x="7105824" y="2726606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32686DA-BB30-8D4E-A35A-4B1EBC471EFA}"/>
                  </a:ext>
                </a:extLst>
              </p:cNvPr>
              <p:cNvSpPr/>
              <p:nvPr/>
            </p:nvSpPr>
            <p:spPr>
              <a:xfrm>
                <a:off x="3521179" y="2798968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04C3A77-0AA4-D945-A6CB-4BC53370C82A}"/>
                  </a:ext>
                </a:extLst>
              </p:cNvPr>
              <p:cNvSpPr/>
              <p:nvPr/>
            </p:nvSpPr>
            <p:spPr>
              <a:xfrm>
                <a:off x="11594874" y="2798282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20F65C1A-5539-A94F-9E41-46D95BEF6C9F}"/>
                  </a:ext>
                </a:extLst>
              </p:cNvPr>
              <p:cNvCxnSpPr>
                <a:stCxn id="12" idx="6"/>
                <a:endCxn id="13" idx="2"/>
              </p:cNvCxnSpPr>
              <p:nvPr/>
            </p:nvCxnSpPr>
            <p:spPr>
              <a:xfrm flipV="1">
                <a:off x="3966022" y="3020704"/>
                <a:ext cx="7628852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A820E0C-8B10-2B41-8FC2-69DB0D9A7E8C}"/>
                </a:ext>
              </a:extLst>
            </p:cNvPr>
            <p:cNvGrpSpPr/>
            <p:nvPr/>
          </p:nvGrpSpPr>
          <p:grpSpPr>
            <a:xfrm>
              <a:off x="1763294" y="2493954"/>
              <a:ext cx="8521255" cy="3326571"/>
              <a:chOff x="2630500" y="1315604"/>
              <a:chExt cx="8521255" cy="33265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A5AC917-2A87-CF45-A514-95482CDF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498305" y="2732717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A5AC917-2A87-CF45-A514-95482CDF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8305" y="2732717"/>
                    <a:ext cx="11246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094D0ACD-23BA-4749-B1E5-52879AB54966}"/>
                  </a:ext>
                </a:extLst>
              </p:cNvPr>
              <p:cNvGrpSpPr/>
              <p:nvPr/>
            </p:nvGrpSpPr>
            <p:grpSpPr>
              <a:xfrm>
                <a:off x="5321071" y="1315604"/>
                <a:ext cx="5830684" cy="3326571"/>
                <a:chOff x="3006496" y="1458479"/>
                <a:chExt cx="5830684" cy="332657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95DC7B5E-C6D2-3541-86E1-1A2EA48A3C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6666" y="287434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95DC7B5E-C6D2-3541-86E1-1A2EA48A3C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6666" y="2874343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5ABC13F-36B4-D645-8EB5-266C63A51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81594" y="287778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5ABC13F-36B4-D645-8EB5-266C63A519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81594" y="2877783"/>
                      <a:ext cx="112460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BF1A197-7934-6946-B7D0-0C9D9635EF80}"/>
                    </a:ext>
                  </a:extLst>
                </p:cNvPr>
                <p:cNvSpPr/>
                <p:nvPr/>
              </p:nvSpPr>
              <p:spPr>
                <a:xfrm>
                  <a:off x="3947409" y="294760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4DA69A2-BA0D-EC43-96A2-BFF0F73F76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18966" y="2112920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𝑧𝑒𝑟𝑜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4DA69A2-BA0D-EC43-96A2-BFF0F73F76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18966" y="2112920"/>
                      <a:ext cx="112460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231D543E-0181-E540-AD6A-EB3E0A60B3B2}"/>
                    </a:ext>
                  </a:extLst>
                </p:cNvPr>
                <p:cNvSpPr/>
                <p:nvPr/>
              </p:nvSpPr>
              <p:spPr>
                <a:xfrm>
                  <a:off x="4823036" y="218528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5E378D14-57CB-7F45-BD14-2DE79F50D6D0}"/>
                    </a:ext>
                  </a:extLst>
                </p:cNvPr>
                <p:cNvSpPr/>
                <p:nvPr/>
              </p:nvSpPr>
              <p:spPr>
                <a:xfrm>
                  <a:off x="6496029" y="2184596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BD8D7043-267A-C14B-9FF5-7BA1FF113AC9}"/>
                    </a:ext>
                  </a:extLst>
                </p:cNvPr>
                <p:cNvSpPr/>
                <p:nvPr/>
              </p:nvSpPr>
              <p:spPr>
                <a:xfrm>
                  <a:off x="7452471" y="294760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9F549A4-61ED-FC40-9ABC-75B4FFB618C8}"/>
                    </a:ext>
                  </a:extLst>
                </p:cNvPr>
                <p:cNvSpPr/>
                <p:nvPr/>
              </p:nvSpPr>
              <p:spPr>
                <a:xfrm>
                  <a:off x="4823035" y="3711300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FE934431-4D3D-8340-9B7D-259E71683C8D}"/>
                    </a:ext>
                  </a:extLst>
                </p:cNvPr>
                <p:cNvSpPr/>
                <p:nvPr/>
              </p:nvSpPr>
              <p:spPr>
                <a:xfrm>
                  <a:off x="6499294" y="3711300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973FA917-B00A-B740-95CA-883521226F1F}"/>
                    </a:ext>
                  </a:extLst>
                </p:cNvPr>
                <p:cNvCxnSpPr>
                  <a:stCxn id="28" idx="6"/>
                  <a:endCxn id="29" idx="2"/>
                </p:cNvCxnSpPr>
                <p:nvPr/>
              </p:nvCxnSpPr>
              <p:spPr>
                <a:xfrm flipV="1">
                  <a:off x="5267879" y="2407018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0A06A28C-106B-5247-8FF5-32B69C2EBA19}"/>
                    </a:ext>
                  </a:extLst>
                </p:cNvPr>
                <p:cNvCxnSpPr>
                  <a:cxnSpLocks/>
                  <a:stCxn id="26" idx="7"/>
                  <a:endCxn id="28" idx="2"/>
                </p:cNvCxnSpPr>
                <p:nvPr/>
              </p:nvCxnSpPr>
              <p:spPr>
                <a:xfrm flipV="1">
                  <a:off x="4327106" y="2407704"/>
                  <a:ext cx="495930" cy="60504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DC3CF98C-9E5B-7344-8435-79C24292822B}"/>
                    </a:ext>
                  </a:extLst>
                </p:cNvPr>
                <p:cNvCxnSpPr>
                  <a:cxnSpLocks/>
                  <a:stCxn id="31" idx="6"/>
                  <a:endCxn id="32" idx="2"/>
                </p:cNvCxnSpPr>
                <p:nvPr/>
              </p:nvCxnSpPr>
              <p:spPr>
                <a:xfrm>
                  <a:off x="5267878" y="3933722"/>
                  <a:ext cx="12314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AD360C14-D6B3-D745-8000-21A3C8C24DD9}"/>
                    </a:ext>
                  </a:extLst>
                </p:cNvPr>
                <p:cNvCxnSpPr>
                  <a:cxnSpLocks/>
                  <a:stCxn id="29" idx="6"/>
                  <a:endCxn id="30" idx="1"/>
                </p:cNvCxnSpPr>
                <p:nvPr/>
              </p:nvCxnSpPr>
              <p:spPr>
                <a:xfrm>
                  <a:off x="6940872" y="2407018"/>
                  <a:ext cx="576745" cy="6057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3267349E-4405-9840-9C4A-48ED0E17BCE1}"/>
                    </a:ext>
                  </a:extLst>
                </p:cNvPr>
                <p:cNvCxnSpPr>
                  <a:cxnSpLocks/>
                  <a:stCxn id="26" idx="5"/>
                  <a:endCxn id="31" idx="2"/>
                </p:cNvCxnSpPr>
                <p:nvPr/>
              </p:nvCxnSpPr>
              <p:spPr>
                <a:xfrm>
                  <a:off x="4327106" y="3327301"/>
                  <a:ext cx="495929" cy="6064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F4D713EF-0203-0F4D-8068-0F0B89C7B8CF}"/>
                    </a:ext>
                  </a:extLst>
                </p:cNvPr>
                <p:cNvCxnSpPr>
                  <a:cxnSpLocks/>
                  <a:stCxn id="32" idx="6"/>
                  <a:endCxn id="30" idx="3"/>
                </p:cNvCxnSpPr>
                <p:nvPr/>
              </p:nvCxnSpPr>
              <p:spPr>
                <a:xfrm flipV="1">
                  <a:off x="6944137" y="3327301"/>
                  <a:ext cx="573480" cy="6064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98A80AE-AE44-FC4F-9F90-E99973691B33}"/>
                    </a:ext>
                  </a:extLst>
                </p:cNvPr>
                <p:cNvSpPr txBox="1"/>
                <p:nvPr/>
              </p:nvSpPr>
              <p:spPr>
                <a:xfrm>
                  <a:off x="5289085" y="3653852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7113A1-5F45-4542-BACD-B831B72623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1056" y="2420987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7113A1-5F45-4542-BACD-B831B72623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61056" y="2420987"/>
                      <a:ext cx="112460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7D9C473C-0E3B-1F47-8C85-1493E58249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2707" y="3587951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7D9C473C-0E3B-1F47-8C85-1493E58249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2707" y="3587951"/>
                      <a:ext cx="112460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6B79A9E-4019-BD42-8BA6-E2906D8D55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2707" y="2420987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6B79A9E-4019-BD42-8BA6-E2906D8D55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2707" y="2420987"/>
                      <a:ext cx="112460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56C47F76-526C-CE4F-9931-5EA8CB7056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1056" y="3587951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56C47F76-526C-CE4F-9931-5EA8CB7056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61056" y="3587951"/>
                      <a:ext cx="112460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9CEDFFE5-0C2A-4B49-A5E5-A78E20A9C2A7}"/>
                    </a:ext>
                  </a:extLst>
                </p:cNvPr>
                <p:cNvSpPr/>
                <p:nvPr/>
              </p:nvSpPr>
              <p:spPr>
                <a:xfrm>
                  <a:off x="3006496" y="294887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0824DDB5-A5C6-D14B-BBA3-1A730D15BD67}"/>
                    </a:ext>
                  </a:extLst>
                </p:cNvPr>
                <p:cNvCxnSpPr>
                  <a:cxnSpLocks/>
                  <a:stCxn id="44" idx="6"/>
                  <a:endCxn id="26" idx="2"/>
                </p:cNvCxnSpPr>
                <p:nvPr/>
              </p:nvCxnSpPr>
              <p:spPr>
                <a:xfrm flipV="1">
                  <a:off x="3451339" y="3170026"/>
                  <a:ext cx="496070" cy="12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53534836-A573-BA48-8D20-FEDF79A3B1C0}"/>
                    </a:ext>
                  </a:extLst>
                </p:cNvPr>
                <p:cNvSpPr/>
                <p:nvPr/>
              </p:nvSpPr>
              <p:spPr>
                <a:xfrm>
                  <a:off x="8392337" y="294887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2A979251-A488-DE44-8A02-572276541C0F}"/>
                    </a:ext>
                  </a:extLst>
                </p:cNvPr>
                <p:cNvCxnSpPr>
                  <a:cxnSpLocks/>
                  <a:stCxn id="30" idx="6"/>
                  <a:endCxn id="46" idx="2"/>
                </p:cNvCxnSpPr>
                <p:nvPr/>
              </p:nvCxnSpPr>
              <p:spPr>
                <a:xfrm>
                  <a:off x="7897314" y="3170026"/>
                  <a:ext cx="495023" cy="12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구부러진 연결선[U] 47">
                  <a:extLst>
                    <a:ext uri="{FF2B5EF4-FFF2-40B4-BE49-F238E27FC236}">
                      <a16:creationId xmlns:a16="http://schemas.microsoft.com/office/drawing/2014/main" id="{B1A01E53-3ED6-5F42-BFED-D81A22AB1BAD}"/>
                    </a:ext>
                  </a:extLst>
                </p:cNvPr>
                <p:cNvCxnSpPr>
                  <a:cxnSpLocks/>
                  <a:stCxn id="44" idx="4"/>
                  <a:endCxn id="46" idx="4"/>
                </p:cNvCxnSpPr>
                <p:nvPr/>
              </p:nvCxnSpPr>
              <p:spPr>
                <a:xfrm rot="16200000" flipH="1">
                  <a:off x="5921838" y="700796"/>
                  <a:ext cx="12700" cy="5385841"/>
                </a:xfrm>
                <a:prstGeom prst="curvedConnector3">
                  <a:avLst>
                    <a:gd name="adj1" fmla="val 8725717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구부러진 연결선[U] 48">
                  <a:extLst>
                    <a:ext uri="{FF2B5EF4-FFF2-40B4-BE49-F238E27FC236}">
                      <a16:creationId xmlns:a16="http://schemas.microsoft.com/office/drawing/2014/main" id="{11CD9F3D-B156-1741-88E3-817D2FC4A92D}"/>
                    </a:ext>
                  </a:extLst>
                </p:cNvPr>
                <p:cNvCxnSpPr>
                  <a:cxnSpLocks/>
                  <a:stCxn id="30" idx="0"/>
                  <a:endCxn id="26" idx="0"/>
                </p:cNvCxnSpPr>
                <p:nvPr/>
              </p:nvCxnSpPr>
              <p:spPr>
                <a:xfrm rot="16200000" flipV="1">
                  <a:off x="5922362" y="1195073"/>
                  <a:ext cx="12700" cy="3505062"/>
                </a:xfrm>
                <a:prstGeom prst="curvedConnector3">
                  <a:avLst>
                    <a:gd name="adj1" fmla="val 9137142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209FF67C-B569-2F43-9C52-D9D4414C15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9084" y="145847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209FF67C-B569-2F43-9C52-D9D4414C15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9084" y="1458479"/>
                      <a:ext cx="112460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CE307E93-69B9-D84E-A259-6DA2D01495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9085" y="4415718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CE307E93-69B9-D84E-A259-6DA2D01495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9085" y="4415718"/>
                      <a:ext cx="112460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0A94F715-767A-EA4F-9E8B-2E6EF175ADD9}"/>
                  </a:ext>
                </a:extLst>
              </p:cNvPr>
              <p:cNvGrpSpPr/>
              <p:nvPr/>
            </p:nvGrpSpPr>
            <p:grpSpPr>
              <a:xfrm>
                <a:off x="2630500" y="2733636"/>
                <a:ext cx="2117836" cy="517205"/>
                <a:chOff x="3521179" y="2726606"/>
                <a:chExt cx="2117836" cy="517205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3090C54-447D-274E-9A3E-B26FE5A31F12}"/>
                    </a:ext>
                  </a:extLst>
                </p:cNvPr>
                <p:cNvSpPr txBox="1"/>
                <p:nvPr/>
              </p:nvSpPr>
              <p:spPr>
                <a:xfrm>
                  <a:off x="4017109" y="272660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532CAC59-EDE1-8D47-82B2-2D347E06B3E5}"/>
                    </a:ext>
                  </a:extLst>
                </p:cNvPr>
                <p:cNvSpPr/>
                <p:nvPr/>
              </p:nvSpPr>
              <p:spPr>
                <a:xfrm>
                  <a:off x="3521179" y="279896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9E723C8E-A058-D243-9EC6-E5EC0F1E9BF2}"/>
                    </a:ext>
                  </a:extLst>
                </p:cNvPr>
                <p:cNvSpPr/>
                <p:nvPr/>
              </p:nvSpPr>
              <p:spPr>
                <a:xfrm>
                  <a:off x="5194172" y="279828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BE643DA9-A95F-2E41-B25F-32AED367FEBD}"/>
                    </a:ext>
                  </a:extLst>
                </p:cNvPr>
                <p:cNvCxnSpPr>
                  <a:stCxn id="21" idx="6"/>
                  <a:endCxn id="22" idx="2"/>
                </p:cNvCxnSpPr>
                <p:nvPr/>
              </p:nvCxnSpPr>
              <p:spPr>
                <a:xfrm flipV="1">
                  <a:off x="3966022" y="3020704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EE4A1DE6-41BE-1845-AAF7-2F732A765319}"/>
                  </a:ext>
                </a:extLst>
              </p:cNvPr>
              <p:cNvCxnSpPr>
                <a:cxnSpLocks/>
                <a:stCxn id="22" idx="6"/>
                <a:endCxn id="44" idx="2"/>
              </p:cNvCxnSpPr>
              <p:nvPr/>
            </p:nvCxnSpPr>
            <p:spPr>
              <a:xfrm>
                <a:off x="4748336" y="3027734"/>
                <a:ext cx="572735" cy="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3ADE539-952F-0446-9A78-B4D5C62343E9}"/>
                </a:ext>
              </a:extLst>
            </p:cNvPr>
            <p:cNvSpPr/>
            <p:nvPr/>
          </p:nvSpPr>
          <p:spPr>
            <a:xfrm>
              <a:off x="869318" y="3110639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D0317C4-E38E-C145-BC09-6721AB7AA4A6}"/>
                </a:ext>
              </a:extLst>
            </p:cNvPr>
            <p:cNvSpPr/>
            <p:nvPr/>
          </p:nvSpPr>
          <p:spPr>
            <a:xfrm>
              <a:off x="10920195" y="3110639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5085AA09-537B-A04E-88E9-09624D21437E}"/>
                </a:ext>
              </a:extLst>
            </p:cNvPr>
            <p:cNvCxnSpPr>
              <a:cxnSpLocks/>
              <a:stCxn id="54" idx="7"/>
              <a:endCxn id="12" idx="2"/>
            </p:cNvCxnSpPr>
            <p:nvPr/>
          </p:nvCxnSpPr>
          <p:spPr>
            <a:xfrm flipV="1">
              <a:off x="1249015" y="2429610"/>
              <a:ext cx="513594" cy="746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78FE1E-7A28-AC4B-8D92-33E593C8AFAF}"/>
                </a:ext>
              </a:extLst>
            </p:cNvPr>
            <p:cNvCxnSpPr>
              <a:cxnSpLocks/>
              <a:stCxn id="54" idx="5"/>
              <a:endCxn id="21" idx="2"/>
            </p:cNvCxnSpPr>
            <p:nvPr/>
          </p:nvCxnSpPr>
          <p:spPr>
            <a:xfrm>
              <a:off x="1249015" y="3490336"/>
              <a:ext cx="514279" cy="716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958D774-6A48-4E4D-BCEC-6E8938845B23}"/>
                </a:ext>
              </a:extLst>
            </p:cNvPr>
            <p:cNvCxnSpPr>
              <a:cxnSpLocks/>
              <a:stCxn id="13" idx="6"/>
              <a:endCxn id="55" idx="1"/>
            </p:cNvCxnSpPr>
            <p:nvPr/>
          </p:nvCxnSpPr>
          <p:spPr>
            <a:xfrm>
              <a:off x="10281147" y="2428924"/>
              <a:ext cx="704194" cy="7468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67CCFABC-9943-1A46-A67F-D227FFC88392}"/>
                </a:ext>
              </a:extLst>
            </p:cNvPr>
            <p:cNvCxnSpPr>
              <a:cxnSpLocks/>
              <a:stCxn id="46" idx="6"/>
              <a:endCxn id="55" idx="3"/>
            </p:cNvCxnSpPr>
            <p:nvPr/>
          </p:nvCxnSpPr>
          <p:spPr>
            <a:xfrm flipV="1">
              <a:off x="10284549" y="3490336"/>
              <a:ext cx="700792" cy="7164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B7A1DC1-5FFB-A54F-AFE8-D25F88C93A66}"/>
                    </a:ext>
                  </a:extLst>
                </p:cNvPr>
                <p:cNvSpPr txBox="1"/>
                <p:nvPr/>
              </p:nvSpPr>
              <p:spPr>
                <a:xfrm>
                  <a:off x="820608" y="257409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B7A1DC1-5FFB-A54F-AFE8-D25F88C93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608" y="2574093"/>
                  <a:ext cx="11246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FD21C94-A8A9-5C47-A866-A664B103915D}"/>
                    </a:ext>
                  </a:extLst>
                </p:cNvPr>
                <p:cNvSpPr txBox="1"/>
                <p:nvPr/>
              </p:nvSpPr>
              <p:spPr>
                <a:xfrm>
                  <a:off x="10267869" y="257409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FD21C94-A8A9-5C47-A866-A664B1039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7869" y="2574093"/>
                  <a:ext cx="11246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F1C77E2-60F9-6949-A562-EAA3A009A24A}"/>
                    </a:ext>
                  </a:extLst>
                </p:cNvPr>
                <p:cNvSpPr txBox="1"/>
                <p:nvPr/>
              </p:nvSpPr>
              <p:spPr>
                <a:xfrm>
                  <a:off x="820608" y="365947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F1C77E2-60F9-6949-A562-EAA3A009A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608" y="3659473"/>
                  <a:ext cx="11246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8046CB3-2B02-9243-9C6F-58BDD1B69772}"/>
                    </a:ext>
                  </a:extLst>
                </p:cNvPr>
                <p:cNvSpPr txBox="1"/>
                <p:nvPr/>
              </p:nvSpPr>
              <p:spPr>
                <a:xfrm>
                  <a:off x="10258442" y="365947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8046CB3-2B02-9243-9C6F-58BDD1B6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8442" y="3659473"/>
                  <a:ext cx="11246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3158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9D1FE62-3447-C44A-AE24-B5DD2A4116E9}"/>
                  </a:ext>
                </a:extLst>
              </p:cNvPr>
              <p:cNvSpPr/>
              <p:nvPr/>
            </p:nvSpPr>
            <p:spPr>
              <a:xfrm>
                <a:off x="159627" y="105209"/>
                <a:ext cx="4425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|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endChr m:val="|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</m:e>
                          </m:d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sSup>
                            <m:sSup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  <m:t>𝑧𝑒𝑟𝑜</m:t>
                                      </m:r>
                                      <m:r>
                                        <a:rPr lang="ko-Kore-KR" alt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m:rPr>
                                      <m:lit/>
                                    </m:rP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9D1FE62-3447-C44A-AE24-B5DD2A411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27" y="105209"/>
                <a:ext cx="4425570" cy="369332"/>
              </a:xfrm>
              <a:prstGeom prst="rect">
                <a:avLst/>
              </a:prstGeom>
              <a:blipFill>
                <a:blip r:embed="rId2"/>
                <a:stretch>
                  <a:fillRect t="-113333" r="-4298" b="-18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그룹 80">
            <a:extLst>
              <a:ext uri="{FF2B5EF4-FFF2-40B4-BE49-F238E27FC236}">
                <a16:creationId xmlns:a16="http://schemas.microsoft.com/office/drawing/2014/main" id="{7719CB9C-CEEB-5A40-A66D-93B944F26D3B}"/>
              </a:ext>
            </a:extLst>
          </p:cNvPr>
          <p:cNvGrpSpPr/>
          <p:nvPr/>
        </p:nvGrpSpPr>
        <p:grpSpPr>
          <a:xfrm>
            <a:off x="46149" y="2191387"/>
            <a:ext cx="15110916" cy="3695126"/>
            <a:chOff x="46149" y="2191387"/>
            <a:chExt cx="15110916" cy="3695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034D595-3622-664B-8EB8-C11057A40874}"/>
                    </a:ext>
                  </a:extLst>
                </p:cNvPr>
                <p:cNvSpPr txBox="1"/>
                <p:nvPr/>
              </p:nvSpPr>
              <p:spPr>
                <a:xfrm>
                  <a:off x="3826116" y="308978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034D595-3622-664B-8EB8-C11057A40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116" y="3089786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A1D982B-F35D-7F4A-8C4D-29F293F8FF6F}"/>
                </a:ext>
              </a:extLst>
            </p:cNvPr>
            <p:cNvGrpSpPr/>
            <p:nvPr/>
          </p:nvGrpSpPr>
          <p:grpSpPr>
            <a:xfrm>
              <a:off x="4585197" y="2200814"/>
              <a:ext cx="10571868" cy="3685699"/>
              <a:chOff x="820608" y="2134826"/>
              <a:chExt cx="10571868" cy="3685699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ECF684-D9EF-FA48-8C31-A60CE0F1A5EE}"/>
                  </a:ext>
                </a:extLst>
              </p:cNvPr>
              <p:cNvGrpSpPr/>
              <p:nvPr/>
            </p:nvGrpSpPr>
            <p:grpSpPr>
              <a:xfrm>
                <a:off x="1762609" y="2134826"/>
                <a:ext cx="8518538" cy="517205"/>
                <a:chOff x="3521179" y="2726606"/>
                <a:chExt cx="8518538" cy="517205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A9566F4-8F2F-2A4F-99EB-A647F228094F}"/>
                    </a:ext>
                  </a:extLst>
                </p:cNvPr>
                <p:cNvSpPr txBox="1"/>
                <p:nvPr/>
              </p:nvSpPr>
              <p:spPr>
                <a:xfrm>
                  <a:off x="7105824" y="272660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3872E89F-70CE-264C-ACC2-567B3FCE6F2A}"/>
                    </a:ext>
                  </a:extLst>
                </p:cNvPr>
                <p:cNvSpPr/>
                <p:nvPr/>
              </p:nvSpPr>
              <p:spPr>
                <a:xfrm>
                  <a:off x="3521179" y="279896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69DF5F3-ACF2-1E45-9A9A-1F4CA7C44CD5}"/>
                    </a:ext>
                  </a:extLst>
                </p:cNvPr>
                <p:cNvSpPr/>
                <p:nvPr/>
              </p:nvSpPr>
              <p:spPr>
                <a:xfrm>
                  <a:off x="11594874" y="279828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0E824856-BE46-E241-BB05-7A0AFDA8A3C4}"/>
                    </a:ext>
                  </a:extLst>
                </p:cNvPr>
                <p:cNvCxnSpPr>
                  <a:stCxn id="55" idx="6"/>
                  <a:endCxn id="56" idx="2"/>
                </p:cNvCxnSpPr>
                <p:nvPr/>
              </p:nvCxnSpPr>
              <p:spPr>
                <a:xfrm flipV="1">
                  <a:off x="3966022" y="3020704"/>
                  <a:ext cx="7628852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D95E796-A8B4-1A47-B21A-DACEA08096FD}"/>
                  </a:ext>
                </a:extLst>
              </p:cNvPr>
              <p:cNvGrpSpPr/>
              <p:nvPr/>
            </p:nvGrpSpPr>
            <p:grpSpPr>
              <a:xfrm>
                <a:off x="1763294" y="2493954"/>
                <a:ext cx="8521255" cy="3326571"/>
                <a:chOff x="2630500" y="1315604"/>
                <a:chExt cx="8521255" cy="332657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1BC2D06-0302-1B4C-B27E-C39842C234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8305" y="2732717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1BC2D06-0302-1B4C-B27E-C39842C234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8305" y="2732717"/>
                      <a:ext cx="112460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77D07837-3CDC-E64E-B921-40AC2A687B10}"/>
                    </a:ext>
                  </a:extLst>
                </p:cNvPr>
                <p:cNvGrpSpPr/>
                <p:nvPr/>
              </p:nvGrpSpPr>
              <p:grpSpPr>
                <a:xfrm>
                  <a:off x="5321071" y="1315604"/>
                  <a:ext cx="5830684" cy="3326571"/>
                  <a:chOff x="3006496" y="1458479"/>
                  <a:chExt cx="5830684" cy="332657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2E695474-AEB4-A646-950E-2CB52C0160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6666" y="2874343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2E695474-AEB4-A646-950E-2CB52C0160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36666" y="2874343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D957A0D8-69AC-9F4F-89F1-C3A31BFAF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81594" y="2877783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D957A0D8-69AC-9F4F-89F1-C3A31BFAF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81594" y="2877783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DBBE3748-7BAD-9644-AB57-D8FC41DF4282}"/>
                      </a:ext>
                    </a:extLst>
                  </p:cNvPr>
                  <p:cNvSpPr/>
                  <p:nvPr/>
                </p:nvSpPr>
                <p:spPr>
                  <a:xfrm>
                    <a:off x="3947409" y="294760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C93FA3B8-7F60-D84E-8D54-216884CBD1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18966" y="2112920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𝑧𝑒𝑟𝑜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C93FA3B8-7F60-D84E-8D54-216884CBD1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18966" y="2112920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3040D7CC-2BE0-C44E-998C-2C450A0CF52C}"/>
                      </a:ext>
                    </a:extLst>
                  </p:cNvPr>
                  <p:cNvSpPr/>
                  <p:nvPr/>
                </p:nvSpPr>
                <p:spPr>
                  <a:xfrm>
                    <a:off x="4823036" y="2185282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1" name="타원 30">
                    <a:extLst>
                      <a:ext uri="{FF2B5EF4-FFF2-40B4-BE49-F238E27FC236}">
                        <a16:creationId xmlns:a16="http://schemas.microsoft.com/office/drawing/2014/main" id="{31275B18-92FA-F841-9715-FFC17CF438F0}"/>
                      </a:ext>
                    </a:extLst>
                  </p:cNvPr>
                  <p:cNvSpPr/>
                  <p:nvPr/>
                </p:nvSpPr>
                <p:spPr>
                  <a:xfrm>
                    <a:off x="6496029" y="2184596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2" name="타원 31">
                    <a:extLst>
                      <a:ext uri="{FF2B5EF4-FFF2-40B4-BE49-F238E27FC236}">
                        <a16:creationId xmlns:a16="http://schemas.microsoft.com/office/drawing/2014/main" id="{F05CF4C9-40AC-7A41-BD7B-EEF71F89D94F}"/>
                      </a:ext>
                    </a:extLst>
                  </p:cNvPr>
                  <p:cNvSpPr/>
                  <p:nvPr/>
                </p:nvSpPr>
                <p:spPr>
                  <a:xfrm>
                    <a:off x="7452471" y="294760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5AAD8114-8821-044A-916B-CC75BC29EA56}"/>
                      </a:ext>
                    </a:extLst>
                  </p:cNvPr>
                  <p:cNvSpPr/>
                  <p:nvPr/>
                </p:nvSpPr>
                <p:spPr>
                  <a:xfrm>
                    <a:off x="4823035" y="3711300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" name="타원 33">
                    <a:extLst>
                      <a:ext uri="{FF2B5EF4-FFF2-40B4-BE49-F238E27FC236}">
                        <a16:creationId xmlns:a16="http://schemas.microsoft.com/office/drawing/2014/main" id="{64B56013-80ED-444F-94F0-A3B3FB3C3349}"/>
                      </a:ext>
                    </a:extLst>
                  </p:cNvPr>
                  <p:cNvSpPr/>
                  <p:nvPr/>
                </p:nvSpPr>
                <p:spPr>
                  <a:xfrm>
                    <a:off x="6499294" y="3711300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153329BD-0EE3-8E4C-A5A9-58FC94FBFF3C}"/>
                      </a:ext>
                    </a:extLst>
                  </p:cNvPr>
                  <p:cNvCxnSpPr>
                    <a:stCxn id="30" idx="6"/>
                    <a:endCxn id="31" idx="2"/>
                  </p:cNvCxnSpPr>
                  <p:nvPr/>
                </p:nvCxnSpPr>
                <p:spPr>
                  <a:xfrm flipV="1">
                    <a:off x="5267879" y="2407018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08C67693-75F1-8B41-AF2E-448E4F0ED58B}"/>
                      </a:ext>
                    </a:extLst>
                  </p:cNvPr>
                  <p:cNvCxnSpPr>
                    <a:cxnSpLocks/>
                    <a:stCxn id="28" idx="7"/>
                    <a:endCxn id="30" idx="2"/>
                  </p:cNvCxnSpPr>
                  <p:nvPr/>
                </p:nvCxnSpPr>
                <p:spPr>
                  <a:xfrm flipV="1">
                    <a:off x="4327106" y="2407704"/>
                    <a:ext cx="495930" cy="60504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0A59BE18-5404-B042-9D2F-55FA27C416B5}"/>
                      </a:ext>
                    </a:extLst>
                  </p:cNvPr>
                  <p:cNvCxnSpPr>
                    <a:cxnSpLocks/>
                    <a:stCxn id="33" idx="6"/>
                    <a:endCxn id="34" idx="2"/>
                  </p:cNvCxnSpPr>
                  <p:nvPr/>
                </p:nvCxnSpPr>
                <p:spPr>
                  <a:xfrm>
                    <a:off x="5267878" y="3933722"/>
                    <a:ext cx="1231416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화살표 연결선 37">
                    <a:extLst>
                      <a:ext uri="{FF2B5EF4-FFF2-40B4-BE49-F238E27FC236}">
                        <a16:creationId xmlns:a16="http://schemas.microsoft.com/office/drawing/2014/main" id="{EE4EE40A-2AC4-AC48-A2CF-A8AB47308DDF}"/>
                      </a:ext>
                    </a:extLst>
                  </p:cNvPr>
                  <p:cNvCxnSpPr>
                    <a:cxnSpLocks/>
                    <a:stCxn id="31" idx="6"/>
                    <a:endCxn id="32" idx="1"/>
                  </p:cNvCxnSpPr>
                  <p:nvPr/>
                </p:nvCxnSpPr>
                <p:spPr>
                  <a:xfrm>
                    <a:off x="6940872" y="2407018"/>
                    <a:ext cx="576745" cy="60573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화살표 연결선 38">
                    <a:extLst>
                      <a:ext uri="{FF2B5EF4-FFF2-40B4-BE49-F238E27FC236}">
                        <a16:creationId xmlns:a16="http://schemas.microsoft.com/office/drawing/2014/main" id="{00681E9E-B5B8-6541-BA07-7D0039463ED0}"/>
                      </a:ext>
                    </a:extLst>
                  </p:cNvPr>
                  <p:cNvCxnSpPr>
                    <a:cxnSpLocks/>
                    <a:stCxn id="28" idx="5"/>
                    <a:endCxn id="33" idx="2"/>
                  </p:cNvCxnSpPr>
                  <p:nvPr/>
                </p:nvCxnSpPr>
                <p:spPr>
                  <a:xfrm>
                    <a:off x="4327106" y="3327301"/>
                    <a:ext cx="495929" cy="60642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4C6C5FBB-4270-BB4F-A023-BFE99FCBF91C}"/>
                      </a:ext>
                    </a:extLst>
                  </p:cNvPr>
                  <p:cNvCxnSpPr>
                    <a:cxnSpLocks/>
                    <a:stCxn id="34" idx="6"/>
                    <a:endCxn id="32" idx="3"/>
                  </p:cNvCxnSpPr>
                  <p:nvPr/>
                </p:nvCxnSpPr>
                <p:spPr>
                  <a:xfrm flipV="1">
                    <a:off x="6944137" y="3327301"/>
                    <a:ext cx="573480" cy="60642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02320CB-E936-CC49-88A1-257ABD44F909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085" y="365385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non-zero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954BE1F9-DC8F-D84D-AA3C-2CDB87BE8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1056" y="2420987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954BE1F9-DC8F-D84D-AA3C-2CDB87BE8B0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1056" y="2420987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E8CE5155-CF31-584C-A186-A8C9B46B4F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72707" y="3587951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E8CE5155-CF31-584C-A186-A8C9B46B4F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2707" y="3587951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C1A0CCBC-7C35-B34C-A533-6B1E17C61B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72707" y="2420987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C1A0CCBC-7C35-B34C-A533-6B1E17C61BD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2707" y="2420987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718E39D7-E853-524A-B2AA-5DED3FC24F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1056" y="3587951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718E39D7-E853-524A-B2AA-5DED3FC24F3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1056" y="3587951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6" name="타원 45">
                    <a:extLst>
                      <a:ext uri="{FF2B5EF4-FFF2-40B4-BE49-F238E27FC236}">
                        <a16:creationId xmlns:a16="http://schemas.microsoft.com/office/drawing/2014/main" id="{4AEB50C8-70AE-634E-B7B1-FF1ECBC679AF}"/>
                      </a:ext>
                    </a:extLst>
                  </p:cNvPr>
                  <p:cNvSpPr/>
                  <p:nvPr/>
                </p:nvSpPr>
                <p:spPr>
                  <a:xfrm>
                    <a:off x="3006496" y="294887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50438070-EC39-C846-943C-36F9EEA4D1F1}"/>
                      </a:ext>
                    </a:extLst>
                  </p:cNvPr>
                  <p:cNvCxnSpPr>
                    <a:cxnSpLocks/>
                    <a:stCxn id="46" idx="6"/>
                    <a:endCxn id="28" idx="2"/>
                  </p:cNvCxnSpPr>
                  <p:nvPr/>
                </p:nvCxnSpPr>
                <p:spPr>
                  <a:xfrm flipV="1">
                    <a:off x="3451339" y="3170026"/>
                    <a:ext cx="496070" cy="127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9311151B-B4A6-B243-8E56-12C9D04F48ED}"/>
                      </a:ext>
                    </a:extLst>
                  </p:cNvPr>
                  <p:cNvSpPr/>
                  <p:nvPr/>
                </p:nvSpPr>
                <p:spPr>
                  <a:xfrm>
                    <a:off x="8392337" y="294887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49" name="직선 화살표 연결선 48">
                    <a:extLst>
                      <a:ext uri="{FF2B5EF4-FFF2-40B4-BE49-F238E27FC236}">
                        <a16:creationId xmlns:a16="http://schemas.microsoft.com/office/drawing/2014/main" id="{0E77304C-079F-7E43-A18C-FC43EABC03FA}"/>
                      </a:ext>
                    </a:extLst>
                  </p:cNvPr>
                  <p:cNvCxnSpPr>
                    <a:cxnSpLocks/>
                    <a:stCxn id="32" idx="6"/>
                    <a:endCxn id="48" idx="2"/>
                  </p:cNvCxnSpPr>
                  <p:nvPr/>
                </p:nvCxnSpPr>
                <p:spPr>
                  <a:xfrm>
                    <a:off x="7897314" y="3170026"/>
                    <a:ext cx="495023" cy="127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구부러진 연결선[U] 49">
                    <a:extLst>
                      <a:ext uri="{FF2B5EF4-FFF2-40B4-BE49-F238E27FC236}">
                        <a16:creationId xmlns:a16="http://schemas.microsoft.com/office/drawing/2014/main" id="{CDF20DBC-6602-AA42-B4A9-6B97048138AA}"/>
                      </a:ext>
                    </a:extLst>
                  </p:cNvPr>
                  <p:cNvCxnSpPr>
                    <a:cxnSpLocks/>
                    <a:stCxn id="46" idx="4"/>
                    <a:endCxn id="48" idx="4"/>
                  </p:cNvCxnSpPr>
                  <p:nvPr/>
                </p:nvCxnSpPr>
                <p:spPr>
                  <a:xfrm rot="16200000" flipH="1">
                    <a:off x="5921838" y="700796"/>
                    <a:ext cx="12700" cy="5385841"/>
                  </a:xfrm>
                  <a:prstGeom prst="curvedConnector3">
                    <a:avLst>
                      <a:gd name="adj1" fmla="val 8725717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구부러진 연결선[U] 50">
                    <a:extLst>
                      <a:ext uri="{FF2B5EF4-FFF2-40B4-BE49-F238E27FC236}">
                        <a16:creationId xmlns:a16="http://schemas.microsoft.com/office/drawing/2014/main" id="{B0EA176A-DE3A-FC47-AF2F-6A933A89437B}"/>
                      </a:ext>
                    </a:extLst>
                  </p:cNvPr>
                  <p:cNvCxnSpPr>
                    <a:cxnSpLocks/>
                    <a:stCxn id="32" idx="0"/>
                    <a:endCxn id="28" idx="0"/>
                  </p:cNvCxnSpPr>
                  <p:nvPr/>
                </p:nvCxnSpPr>
                <p:spPr>
                  <a:xfrm rot="16200000" flipV="1">
                    <a:off x="5922362" y="1195073"/>
                    <a:ext cx="12700" cy="3505062"/>
                  </a:xfrm>
                  <a:prstGeom prst="curvedConnector3">
                    <a:avLst>
                      <a:gd name="adj1" fmla="val 9137142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85853857-9D47-5848-B8EB-3051664EEB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9084" y="1458479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85853857-9D47-5848-B8EB-3051664EEB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9084" y="1458479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5C11A482-9CAD-3E46-BF02-ADADE0373E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9085" y="4415718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5C11A482-9CAD-3E46-BF02-ADADE0373E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9085" y="4415718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6695ADC0-B901-274E-A608-A844A545C0C8}"/>
                    </a:ext>
                  </a:extLst>
                </p:cNvPr>
                <p:cNvGrpSpPr/>
                <p:nvPr/>
              </p:nvGrpSpPr>
              <p:grpSpPr>
                <a:xfrm>
                  <a:off x="2630500" y="2733636"/>
                  <a:ext cx="2117836" cy="517205"/>
                  <a:chOff x="3521179" y="2726606"/>
                  <a:chExt cx="2117836" cy="517205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D9DACAB-67CA-6244-9EB6-569018D8CECF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109" y="2726606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non-zero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타원 22">
                    <a:extLst>
                      <a:ext uri="{FF2B5EF4-FFF2-40B4-BE49-F238E27FC236}">
                        <a16:creationId xmlns:a16="http://schemas.microsoft.com/office/drawing/2014/main" id="{24D603F4-B062-DD43-8EFC-CCEE58465BB6}"/>
                      </a:ext>
                    </a:extLst>
                  </p:cNvPr>
                  <p:cNvSpPr/>
                  <p:nvPr/>
                </p:nvSpPr>
                <p:spPr>
                  <a:xfrm>
                    <a:off x="3521179" y="2798968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13B98197-5926-EB4C-AE01-5AA36A91DBD7}"/>
                      </a:ext>
                    </a:extLst>
                  </p:cNvPr>
                  <p:cNvSpPr/>
                  <p:nvPr/>
                </p:nvSpPr>
                <p:spPr>
                  <a:xfrm>
                    <a:off x="5194172" y="2798282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AD683EA0-E779-9545-BA40-E48F894D4BF9}"/>
                      </a:ext>
                    </a:extLst>
                  </p:cNvPr>
                  <p:cNvCxnSpPr>
                    <a:stCxn id="23" idx="6"/>
                    <a:endCxn id="24" idx="2"/>
                  </p:cNvCxnSpPr>
                  <p:nvPr/>
                </p:nvCxnSpPr>
                <p:spPr>
                  <a:xfrm flipV="1">
                    <a:off x="3966022" y="3020704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ADE72FEA-C42F-C44B-AE1F-C230EF2539F8}"/>
                    </a:ext>
                  </a:extLst>
                </p:cNvPr>
                <p:cNvCxnSpPr>
                  <a:cxnSpLocks/>
                  <a:stCxn id="24" idx="6"/>
                  <a:endCxn id="46" idx="2"/>
                </p:cNvCxnSpPr>
                <p:nvPr/>
              </p:nvCxnSpPr>
              <p:spPr>
                <a:xfrm>
                  <a:off x="4748336" y="3027734"/>
                  <a:ext cx="572735" cy="6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3008EEB8-38B1-CB4E-AFBF-3F120C42A057}"/>
                  </a:ext>
                </a:extLst>
              </p:cNvPr>
              <p:cNvSpPr/>
              <p:nvPr/>
            </p:nvSpPr>
            <p:spPr>
              <a:xfrm>
                <a:off x="869318" y="3110639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9C68451-3649-E84E-BF12-80006237C5D5}"/>
                  </a:ext>
                </a:extLst>
              </p:cNvPr>
              <p:cNvSpPr/>
              <p:nvPr/>
            </p:nvSpPr>
            <p:spPr>
              <a:xfrm>
                <a:off x="10920195" y="3110639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DB7A736E-4462-2B42-932C-CDE3CAB67AD8}"/>
                  </a:ext>
                </a:extLst>
              </p:cNvPr>
              <p:cNvCxnSpPr>
                <a:cxnSpLocks/>
                <a:stCxn id="8" idx="7"/>
                <a:endCxn id="55" idx="2"/>
              </p:cNvCxnSpPr>
              <p:nvPr/>
            </p:nvCxnSpPr>
            <p:spPr>
              <a:xfrm flipV="1">
                <a:off x="1249015" y="2429610"/>
                <a:ext cx="513594" cy="7461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2A8DA07-1637-F34A-BC44-F0165840CDC7}"/>
                  </a:ext>
                </a:extLst>
              </p:cNvPr>
              <p:cNvCxnSpPr>
                <a:cxnSpLocks/>
                <a:stCxn id="8" idx="5"/>
                <a:endCxn id="23" idx="2"/>
              </p:cNvCxnSpPr>
              <p:nvPr/>
            </p:nvCxnSpPr>
            <p:spPr>
              <a:xfrm>
                <a:off x="1249015" y="3490336"/>
                <a:ext cx="514279" cy="716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C66E60F8-A8E4-A042-96FC-E0D36394EFC4}"/>
                  </a:ext>
                </a:extLst>
              </p:cNvPr>
              <p:cNvCxnSpPr>
                <a:cxnSpLocks/>
                <a:stCxn id="56" idx="6"/>
                <a:endCxn id="9" idx="1"/>
              </p:cNvCxnSpPr>
              <p:nvPr/>
            </p:nvCxnSpPr>
            <p:spPr>
              <a:xfrm>
                <a:off x="10281147" y="2428924"/>
                <a:ext cx="704194" cy="7468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92E162EA-316F-664E-ADBE-470BFE14D872}"/>
                  </a:ext>
                </a:extLst>
              </p:cNvPr>
              <p:cNvCxnSpPr>
                <a:cxnSpLocks/>
                <a:stCxn id="48" idx="6"/>
                <a:endCxn id="9" idx="3"/>
              </p:cNvCxnSpPr>
              <p:nvPr/>
            </p:nvCxnSpPr>
            <p:spPr>
              <a:xfrm flipV="1">
                <a:off x="10284549" y="3490336"/>
                <a:ext cx="700792" cy="7164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E9176C5-C197-8443-BC63-4B39A1B33545}"/>
                      </a:ext>
                    </a:extLst>
                  </p:cNvPr>
                  <p:cNvSpPr txBox="1"/>
                  <p:nvPr/>
                </p:nvSpPr>
                <p:spPr>
                  <a:xfrm>
                    <a:off x="820608" y="257409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E9176C5-C197-8443-BC63-4B39A1B335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608" y="2574093"/>
                    <a:ext cx="112460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CB0F21E-2178-CB43-BF7E-FC40E060973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869" y="257409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CB0F21E-2178-CB43-BF7E-FC40E06097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869" y="2574093"/>
                    <a:ext cx="112460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54FEDB6-F4E0-4F44-A484-1178DE7EB239}"/>
                      </a:ext>
                    </a:extLst>
                  </p:cNvPr>
                  <p:cNvSpPr txBox="1"/>
                  <p:nvPr/>
                </p:nvSpPr>
                <p:spPr>
                  <a:xfrm>
                    <a:off x="820608" y="365947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54FEDB6-F4E0-4F44-A484-1178DE7EB2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608" y="3659473"/>
                    <a:ext cx="1124607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A2CAABE-1BED-3F4C-BE9C-AA45BB66F5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8442" y="365947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A2CAABE-1BED-3F4C-BE9C-AA45BB66F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442" y="3659473"/>
                    <a:ext cx="112460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6AD103F-9F16-504D-8099-924F61B6811E}"/>
                </a:ext>
              </a:extLst>
            </p:cNvPr>
            <p:cNvGrpSpPr/>
            <p:nvPr/>
          </p:nvGrpSpPr>
          <p:grpSpPr>
            <a:xfrm>
              <a:off x="46149" y="2191387"/>
              <a:ext cx="4036258" cy="2191569"/>
              <a:chOff x="1055863" y="687467"/>
              <a:chExt cx="4036258" cy="2191569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1596FE43-C9C2-C640-B4FB-F63941D7C74A}"/>
                  </a:ext>
                </a:extLst>
              </p:cNvPr>
              <p:cNvSpPr/>
              <p:nvPr/>
            </p:nvSpPr>
            <p:spPr>
              <a:xfrm>
                <a:off x="1142216" y="167049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5D0D49-AB43-2E45-84DB-D28FDBF4586E}"/>
                  </a:ext>
                </a:extLst>
              </p:cNvPr>
              <p:cNvSpPr txBox="1"/>
              <p:nvPr/>
            </p:nvSpPr>
            <p:spPr>
              <a:xfrm>
                <a:off x="2511687" y="687467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E874E7A4-F605-3C4D-A2C9-51997F883F29}"/>
                  </a:ext>
                </a:extLst>
              </p:cNvPr>
              <p:cNvSpPr/>
              <p:nvPr/>
            </p:nvSpPr>
            <p:spPr>
              <a:xfrm>
                <a:off x="2017843" y="908175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B536B32-000E-1A44-9175-8E0436CED1A6}"/>
                  </a:ext>
                </a:extLst>
              </p:cNvPr>
              <p:cNvSpPr/>
              <p:nvPr/>
            </p:nvSpPr>
            <p:spPr>
              <a:xfrm>
                <a:off x="3690836" y="907489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D26F5EEE-9257-3C41-AE72-C3B8A329526D}"/>
                  </a:ext>
                </a:extLst>
              </p:cNvPr>
              <p:cNvSpPr/>
              <p:nvPr/>
            </p:nvSpPr>
            <p:spPr>
              <a:xfrm>
                <a:off x="4647278" y="1670497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E67E0D04-BEAC-1849-A511-99DB5019EC55}"/>
                  </a:ext>
                </a:extLst>
              </p:cNvPr>
              <p:cNvSpPr/>
              <p:nvPr/>
            </p:nvSpPr>
            <p:spPr>
              <a:xfrm>
                <a:off x="2017842" y="2434193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E7395A3E-2916-B14A-AA24-5DF877FEB4EF}"/>
                  </a:ext>
                </a:extLst>
              </p:cNvPr>
              <p:cNvSpPr/>
              <p:nvPr/>
            </p:nvSpPr>
            <p:spPr>
              <a:xfrm>
                <a:off x="3694101" y="2434193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FF359DED-4E9A-C842-AC49-E3753727F264}"/>
                  </a:ext>
                </a:extLst>
              </p:cNvPr>
              <p:cNvCxnSpPr>
                <a:stCxn id="61" idx="6"/>
                <a:endCxn id="62" idx="2"/>
              </p:cNvCxnSpPr>
              <p:nvPr/>
            </p:nvCxnSpPr>
            <p:spPr>
              <a:xfrm flipV="1">
                <a:off x="2462686" y="1129911"/>
                <a:ext cx="1228150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7F0B2601-11BD-0C4F-BCD6-8463DCE2F16D}"/>
                  </a:ext>
                </a:extLst>
              </p:cNvPr>
              <p:cNvCxnSpPr>
                <a:cxnSpLocks/>
                <a:stCxn id="59" idx="7"/>
                <a:endCxn id="61" idx="2"/>
              </p:cNvCxnSpPr>
              <p:nvPr/>
            </p:nvCxnSpPr>
            <p:spPr>
              <a:xfrm flipV="1">
                <a:off x="1521913" y="1130597"/>
                <a:ext cx="495930" cy="6050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A509D380-4F1B-C643-9E2A-0B0B67E23B72}"/>
                  </a:ext>
                </a:extLst>
              </p:cNvPr>
              <p:cNvCxnSpPr>
                <a:cxnSpLocks/>
                <a:stCxn id="64" idx="6"/>
                <a:endCxn id="65" idx="2"/>
              </p:cNvCxnSpPr>
              <p:nvPr/>
            </p:nvCxnSpPr>
            <p:spPr>
              <a:xfrm>
                <a:off x="2462685" y="2656615"/>
                <a:ext cx="12314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9F676A71-DF62-C14C-B9A2-4453A1EC6A44}"/>
                  </a:ext>
                </a:extLst>
              </p:cNvPr>
              <p:cNvCxnSpPr>
                <a:cxnSpLocks/>
                <a:stCxn id="62" idx="6"/>
                <a:endCxn id="63" idx="1"/>
              </p:cNvCxnSpPr>
              <p:nvPr/>
            </p:nvCxnSpPr>
            <p:spPr>
              <a:xfrm>
                <a:off x="4135679" y="1129911"/>
                <a:ext cx="576745" cy="605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F6249F76-9322-ED4F-8551-7E10C75EB017}"/>
                  </a:ext>
                </a:extLst>
              </p:cNvPr>
              <p:cNvCxnSpPr>
                <a:cxnSpLocks/>
                <a:stCxn id="59" idx="5"/>
                <a:endCxn id="64" idx="2"/>
              </p:cNvCxnSpPr>
              <p:nvPr/>
            </p:nvCxnSpPr>
            <p:spPr>
              <a:xfrm>
                <a:off x="1521913" y="2050193"/>
                <a:ext cx="495929" cy="6064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560CD465-FCAA-FA47-B80A-BD060CAEA014}"/>
                  </a:ext>
                </a:extLst>
              </p:cNvPr>
              <p:cNvCxnSpPr>
                <a:cxnSpLocks/>
                <a:stCxn id="65" idx="6"/>
                <a:endCxn id="63" idx="3"/>
              </p:cNvCxnSpPr>
              <p:nvPr/>
            </p:nvCxnSpPr>
            <p:spPr>
              <a:xfrm flipV="1">
                <a:off x="4138944" y="2050194"/>
                <a:ext cx="573480" cy="606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01D0D834-9840-DF4A-A6AE-C900E5D5247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1688" y="2327418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01D0D834-9840-DF4A-A6AE-C900E5D52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688" y="2327418"/>
                    <a:ext cx="112460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BFE610E-CDE1-214B-B1F2-908B6A1C3D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63" y="114388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BFE610E-CDE1-214B-B1F2-908B6A1C3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63" y="1143880"/>
                    <a:ext cx="112460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4A55230-65AB-6A4F-9D57-DD1C9B447A11}"/>
                      </a:ext>
                    </a:extLst>
                  </p:cNvPr>
                  <p:cNvSpPr txBox="1"/>
                  <p:nvPr/>
                </p:nvSpPr>
                <p:spPr>
                  <a:xfrm>
                    <a:off x="3967514" y="2310844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4A55230-65AB-6A4F-9D57-DD1C9B447A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514" y="2310844"/>
                    <a:ext cx="112460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EE7AFEE-0579-7643-B187-0581EDBED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967514" y="114388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EE7AFEE-0579-7643-B187-0581EDBED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514" y="1143880"/>
                    <a:ext cx="112460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8F48051-6293-084A-9119-14306ADEAA6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63" y="2310844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8F48051-6293-084A-9119-14306ADEAA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63" y="2310844"/>
                    <a:ext cx="112460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7FF1E7B-ABC4-3148-917F-0CECEE2D9E60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 flipV="1">
              <a:off x="4082407" y="3385469"/>
              <a:ext cx="554452" cy="11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2378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172B15F-FD97-FC41-AB99-36A8528B1F15}"/>
                  </a:ext>
                </a:extLst>
              </p:cNvPr>
              <p:cNvSpPr/>
              <p:nvPr/>
            </p:nvSpPr>
            <p:spPr>
              <a:xfrm>
                <a:off x="100044" y="95781"/>
                <a:ext cx="3771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ore-KR" alt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</m:e>
                        <m:e>
                          <m:sSup>
                            <m:sSup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  <m:t>𝑧𝑒𝑟𝑜</m:t>
                                      </m:r>
                                    </m:e>
                                  </m:d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m:rPr>
                                      <m:lit/>
                                    </m:rP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172B15F-FD97-FC41-AB99-36A8528B1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" y="95781"/>
                <a:ext cx="3771737" cy="369332"/>
              </a:xfrm>
              <a:prstGeom prst="rect">
                <a:avLst/>
              </a:prstGeom>
              <a:blipFill>
                <a:blip r:embed="rId2"/>
                <a:stretch>
                  <a:fillRect t="-113333" b="-18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267436-1AEB-D843-80F4-115D76319EEB}"/>
              </a:ext>
            </a:extLst>
          </p:cNvPr>
          <p:cNvGrpSpPr/>
          <p:nvPr/>
        </p:nvGrpSpPr>
        <p:grpSpPr>
          <a:xfrm>
            <a:off x="107155" y="2151666"/>
            <a:ext cx="10571868" cy="3651479"/>
            <a:chOff x="107155" y="2151666"/>
            <a:chExt cx="10571868" cy="365147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6F21F9D-C52B-0349-934B-0B13235E4DB0}"/>
                </a:ext>
              </a:extLst>
            </p:cNvPr>
            <p:cNvGrpSpPr/>
            <p:nvPr/>
          </p:nvGrpSpPr>
          <p:grpSpPr>
            <a:xfrm>
              <a:off x="1064575" y="2476574"/>
              <a:ext cx="5830684" cy="3326571"/>
              <a:chOff x="3006496" y="1458479"/>
              <a:chExt cx="5830684" cy="33265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F863C29-B820-B147-902B-F46361F23D03}"/>
                      </a:ext>
                    </a:extLst>
                  </p:cNvPr>
                  <p:cNvSpPr txBox="1"/>
                  <p:nvPr/>
                </p:nvSpPr>
                <p:spPr>
                  <a:xfrm>
                    <a:off x="3136666" y="287434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F863C29-B820-B147-902B-F46361F23D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6666" y="2874343"/>
                    <a:ext cx="11246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6546869-3070-D848-9BAC-A6144B8E8598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594" y="287778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6546869-3070-D848-9BAC-A6144B8E8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94" y="2877783"/>
                    <a:ext cx="112460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1DA75F6-297E-0F4D-8F3A-F73CFA3CE50C}"/>
                  </a:ext>
                </a:extLst>
              </p:cNvPr>
              <p:cNvSpPr/>
              <p:nvPr/>
            </p:nvSpPr>
            <p:spPr>
              <a:xfrm>
                <a:off x="3947409" y="2947604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0C2FFCE-B7CE-D440-99D8-AEF2AC1215FD}"/>
                      </a:ext>
                    </a:extLst>
                  </p:cNvPr>
                  <p:cNvSpPr txBox="1"/>
                  <p:nvPr/>
                </p:nvSpPr>
                <p:spPr>
                  <a:xfrm>
                    <a:off x="5318966" y="211292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𝑧𝑒𝑟𝑜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0C2FFCE-B7CE-D440-99D8-AEF2AC121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966" y="2112920"/>
                    <a:ext cx="11246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1CB1445-ED93-494A-97E6-0B36AFAF755E}"/>
                  </a:ext>
                </a:extLst>
              </p:cNvPr>
              <p:cNvSpPr/>
              <p:nvPr/>
            </p:nvSpPr>
            <p:spPr>
              <a:xfrm>
                <a:off x="4823036" y="2185282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9E6B9B5-D7CE-D04B-932E-C6D0C3D7AC0A}"/>
                  </a:ext>
                </a:extLst>
              </p:cNvPr>
              <p:cNvSpPr/>
              <p:nvPr/>
            </p:nvSpPr>
            <p:spPr>
              <a:xfrm>
                <a:off x="6496029" y="218459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055AB77-E35C-304E-BEBC-921C8F67912B}"/>
                  </a:ext>
                </a:extLst>
              </p:cNvPr>
              <p:cNvSpPr/>
              <p:nvPr/>
            </p:nvSpPr>
            <p:spPr>
              <a:xfrm>
                <a:off x="7452471" y="2947604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84FA640-55E9-AE4F-9884-BCC32E63EC41}"/>
                  </a:ext>
                </a:extLst>
              </p:cNvPr>
              <p:cNvSpPr/>
              <p:nvPr/>
            </p:nvSpPr>
            <p:spPr>
              <a:xfrm>
                <a:off x="4823035" y="3711300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FAECBBD-80D0-FA4A-A5E8-8CFBFA17C7AC}"/>
                  </a:ext>
                </a:extLst>
              </p:cNvPr>
              <p:cNvSpPr/>
              <p:nvPr/>
            </p:nvSpPr>
            <p:spPr>
              <a:xfrm>
                <a:off x="6499294" y="3711300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9F8F0140-8C1E-C64F-A874-3B3BD6592209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 flipV="1">
                <a:off x="5267879" y="2407018"/>
                <a:ext cx="1228150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60BF831-E4DC-0E47-AC06-EF6065BB05A4}"/>
                  </a:ext>
                </a:extLst>
              </p:cNvPr>
              <p:cNvCxnSpPr>
                <a:cxnSpLocks/>
                <a:stCxn id="8" idx="7"/>
                <a:endCxn id="10" idx="2"/>
              </p:cNvCxnSpPr>
              <p:nvPr/>
            </p:nvCxnSpPr>
            <p:spPr>
              <a:xfrm flipV="1">
                <a:off x="4327106" y="2407704"/>
                <a:ext cx="495930" cy="6050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B0D86B5D-B085-0C48-8A47-725D449115FE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5267878" y="3933722"/>
                <a:ext cx="12314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F7531D8A-EEB0-4844-9DAD-514677252ACE}"/>
                  </a:ext>
                </a:extLst>
              </p:cNvPr>
              <p:cNvCxnSpPr>
                <a:cxnSpLocks/>
                <a:stCxn id="11" idx="6"/>
                <a:endCxn id="12" idx="1"/>
              </p:cNvCxnSpPr>
              <p:nvPr/>
            </p:nvCxnSpPr>
            <p:spPr>
              <a:xfrm>
                <a:off x="6940872" y="2407018"/>
                <a:ext cx="576745" cy="605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C8EF9332-7F8F-FA48-813E-0F18C67FB189}"/>
                  </a:ext>
                </a:extLst>
              </p:cNvPr>
              <p:cNvCxnSpPr>
                <a:cxnSpLocks/>
                <a:stCxn id="8" idx="5"/>
                <a:endCxn id="13" idx="2"/>
              </p:cNvCxnSpPr>
              <p:nvPr/>
            </p:nvCxnSpPr>
            <p:spPr>
              <a:xfrm>
                <a:off x="4327106" y="3327301"/>
                <a:ext cx="495929" cy="606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F47AC922-D837-DC46-833A-064193BF634F}"/>
                  </a:ext>
                </a:extLst>
              </p:cNvPr>
              <p:cNvCxnSpPr>
                <a:cxnSpLocks/>
                <a:stCxn id="14" idx="6"/>
                <a:endCxn id="12" idx="3"/>
              </p:cNvCxnSpPr>
              <p:nvPr/>
            </p:nvCxnSpPr>
            <p:spPr>
              <a:xfrm flipV="1">
                <a:off x="6944137" y="3327301"/>
                <a:ext cx="573480" cy="606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CE635C-5C46-7045-8CAF-0CEEDF18297B}"/>
                  </a:ext>
                </a:extLst>
              </p:cNvPr>
              <p:cNvSpPr txBox="1"/>
              <p:nvPr/>
            </p:nvSpPr>
            <p:spPr>
              <a:xfrm>
                <a:off x="5289085" y="3653852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B4B9802-2DD4-DD4F-980C-C9709FC8CB2F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056" y="2420987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B4B9802-2DD4-DD4F-980C-C9709FC8CB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056" y="2420987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0DE45D3-132D-7D40-AE90-FFA73BE22447}"/>
                      </a:ext>
                    </a:extLst>
                  </p:cNvPr>
                  <p:cNvSpPr txBox="1"/>
                  <p:nvPr/>
                </p:nvSpPr>
                <p:spPr>
                  <a:xfrm>
                    <a:off x="6772707" y="3587951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0DE45D3-132D-7D40-AE90-FFA73BE224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2707" y="3587951"/>
                    <a:ext cx="112460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E072DB6-6065-4249-AC8D-506E721CCD80}"/>
                      </a:ext>
                    </a:extLst>
                  </p:cNvPr>
                  <p:cNvSpPr txBox="1"/>
                  <p:nvPr/>
                </p:nvSpPr>
                <p:spPr>
                  <a:xfrm>
                    <a:off x="6772707" y="2420987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E072DB6-6065-4249-AC8D-506E721CC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2707" y="2420987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1CE81E7-B470-DA46-A775-44F9CA59C38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056" y="3587951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1CE81E7-B470-DA46-A775-44F9CA59C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056" y="3587951"/>
                    <a:ext cx="112460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19DBE27-8565-B44B-BE63-70C8702F9C24}"/>
                  </a:ext>
                </a:extLst>
              </p:cNvPr>
              <p:cNvSpPr/>
              <p:nvPr/>
            </p:nvSpPr>
            <p:spPr>
              <a:xfrm>
                <a:off x="3006496" y="2948874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016206F7-C586-8542-A11C-A7FB829CC529}"/>
                  </a:ext>
                </a:extLst>
              </p:cNvPr>
              <p:cNvCxnSpPr>
                <a:cxnSpLocks/>
                <a:stCxn id="26" idx="6"/>
                <a:endCxn id="8" idx="2"/>
              </p:cNvCxnSpPr>
              <p:nvPr/>
            </p:nvCxnSpPr>
            <p:spPr>
              <a:xfrm flipV="1">
                <a:off x="3451339" y="3170026"/>
                <a:ext cx="496070" cy="12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B35436F-6B06-F244-8884-DBF3A1961959}"/>
                  </a:ext>
                </a:extLst>
              </p:cNvPr>
              <p:cNvSpPr/>
              <p:nvPr/>
            </p:nvSpPr>
            <p:spPr>
              <a:xfrm>
                <a:off x="8392337" y="2948874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3FD7B45B-E945-2449-AD1F-13A569F406B5}"/>
                  </a:ext>
                </a:extLst>
              </p:cNvPr>
              <p:cNvCxnSpPr>
                <a:cxnSpLocks/>
                <a:stCxn id="12" idx="6"/>
                <a:endCxn id="28" idx="2"/>
              </p:cNvCxnSpPr>
              <p:nvPr/>
            </p:nvCxnSpPr>
            <p:spPr>
              <a:xfrm>
                <a:off x="7897314" y="3170026"/>
                <a:ext cx="495023" cy="12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구부러진 연결선[U] 29">
                <a:extLst>
                  <a:ext uri="{FF2B5EF4-FFF2-40B4-BE49-F238E27FC236}">
                    <a16:creationId xmlns:a16="http://schemas.microsoft.com/office/drawing/2014/main" id="{01A30FC1-C493-1F43-A7FF-779BB7E2FA0D}"/>
                  </a:ext>
                </a:extLst>
              </p:cNvPr>
              <p:cNvCxnSpPr>
                <a:cxnSpLocks/>
                <a:stCxn id="26" idx="4"/>
                <a:endCxn id="28" idx="4"/>
              </p:cNvCxnSpPr>
              <p:nvPr/>
            </p:nvCxnSpPr>
            <p:spPr>
              <a:xfrm rot="16200000" flipH="1">
                <a:off x="5921838" y="700796"/>
                <a:ext cx="12700" cy="5385841"/>
              </a:xfrm>
              <a:prstGeom prst="curvedConnector3">
                <a:avLst>
                  <a:gd name="adj1" fmla="val 8725717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구부러진 연결선[U] 30">
                <a:extLst>
                  <a:ext uri="{FF2B5EF4-FFF2-40B4-BE49-F238E27FC236}">
                    <a16:creationId xmlns:a16="http://schemas.microsoft.com/office/drawing/2014/main" id="{870F52A3-E704-D840-A4BB-9F1348F5DF66}"/>
                  </a:ext>
                </a:extLst>
              </p:cNvPr>
              <p:cNvCxnSpPr>
                <a:cxnSpLocks/>
                <a:stCxn id="12" idx="0"/>
                <a:endCxn id="8" idx="0"/>
              </p:cNvCxnSpPr>
              <p:nvPr/>
            </p:nvCxnSpPr>
            <p:spPr>
              <a:xfrm rot="16200000" flipV="1">
                <a:off x="5922362" y="1195073"/>
                <a:ext cx="12700" cy="3505062"/>
              </a:xfrm>
              <a:prstGeom prst="curvedConnector3">
                <a:avLst>
                  <a:gd name="adj1" fmla="val 913714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8A4FD7C-8D5F-5249-A55D-AF358BC83C12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084" y="1458479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8A4FD7C-8D5F-5249-A55D-AF358BC83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084" y="1458479"/>
                    <a:ext cx="112460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0A185CA-7A7B-144D-8D26-4EAC1DA84299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085" y="4415718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0A185CA-7A7B-144D-8D26-4EAC1DA842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085" y="4415718"/>
                    <a:ext cx="112460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35D762C-9D1F-E440-B529-46D1DF0F58EB}"/>
                </a:ext>
              </a:extLst>
            </p:cNvPr>
            <p:cNvGrpSpPr/>
            <p:nvPr/>
          </p:nvGrpSpPr>
          <p:grpSpPr>
            <a:xfrm>
              <a:off x="7390282" y="3900957"/>
              <a:ext cx="2117836" cy="517205"/>
              <a:chOff x="3521179" y="2726606"/>
              <a:chExt cx="2117836" cy="51720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EBA283-1DC7-FF47-AF9F-BA499302D9C7}"/>
                  </a:ext>
                </a:extLst>
              </p:cNvPr>
              <p:cNvSpPr txBox="1"/>
              <p:nvPr/>
            </p:nvSpPr>
            <p:spPr>
              <a:xfrm>
                <a:off x="4017109" y="2726606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B0B4F20C-6CEF-2242-A042-3CFE902CB64A}"/>
                  </a:ext>
                </a:extLst>
              </p:cNvPr>
              <p:cNvSpPr/>
              <p:nvPr/>
            </p:nvSpPr>
            <p:spPr>
              <a:xfrm>
                <a:off x="3521179" y="2798968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2709DC0-1DAD-5E47-911B-DFBA8285FDCF}"/>
                  </a:ext>
                </a:extLst>
              </p:cNvPr>
              <p:cNvSpPr/>
              <p:nvPr/>
            </p:nvSpPr>
            <p:spPr>
              <a:xfrm>
                <a:off x="5194172" y="2798282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3B7AB313-4E72-5640-9E0E-542AD062A286}"/>
                  </a:ext>
                </a:extLst>
              </p:cNvPr>
              <p:cNvCxnSpPr>
                <a:stCxn id="39" idx="6"/>
                <a:endCxn id="40" idx="2"/>
              </p:cNvCxnSpPr>
              <p:nvPr/>
            </p:nvCxnSpPr>
            <p:spPr>
              <a:xfrm flipV="1">
                <a:off x="3966022" y="3020704"/>
                <a:ext cx="1228150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9A8418-590D-494A-8124-4A5AF063CF04}"/>
                    </a:ext>
                  </a:extLst>
                </p:cNvPr>
                <p:cNvSpPr txBox="1"/>
                <p:nvPr/>
              </p:nvSpPr>
              <p:spPr>
                <a:xfrm>
                  <a:off x="6586060" y="3890364"/>
                  <a:ext cx="1124607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9A8418-590D-494A-8124-4A5AF063C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060" y="3890364"/>
                  <a:ext cx="1124607" cy="4062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BCEA16A-E1FF-E44D-AF0C-9D905D6A6565}"/>
                </a:ext>
              </a:extLst>
            </p:cNvPr>
            <p:cNvCxnSpPr>
              <a:cxnSpLocks/>
            </p:cNvCxnSpPr>
            <p:nvPr/>
          </p:nvCxnSpPr>
          <p:spPr>
            <a:xfrm>
              <a:off x="6901780" y="4201010"/>
              <a:ext cx="495023" cy="13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F633541-BDA8-DA42-8845-AA8E0DC05A36}"/>
                </a:ext>
              </a:extLst>
            </p:cNvPr>
            <p:cNvGrpSpPr/>
            <p:nvPr/>
          </p:nvGrpSpPr>
          <p:grpSpPr>
            <a:xfrm>
              <a:off x="107155" y="2151666"/>
              <a:ext cx="10571868" cy="2071944"/>
              <a:chOff x="820608" y="2134826"/>
              <a:chExt cx="10571868" cy="2071944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DC2FF74C-90B7-834F-B190-A898903DB907}"/>
                  </a:ext>
                </a:extLst>
              </p:cNvPr>
              <p:cNvGrpSpPr/>
              <p:nvPr/>
            </p:nvGrpSpPr>
            <p:grpSpPr>
              <a:xfrm>
                <a:off x="1762609" y="2134826"/>
                <a:ext cx="8518538" cy="517205"/>
                <a:chOff x="3521179" y="2726606"/>
                <a:chExt cx="8518538" cy="517205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12EA4B7-3AD7-FB42-96C7-6D8F8A309D42}"/>
                    </a:ext>
                  </a:extLst>
                </p:cNvPr>
                <p:cNvSpPr txBox="1"/>
                <p:nvPr/>
              </p:nvSpPr>
              <p:spPr>
                <a:xfrm>
                  <a:off x="7105824" y="272660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60B32DB6-D408-5243-A39B-53D90B5266FF}"/>
                    </a:ext>
                  </a:extLst>
                </p:cNvPr>
                <p:cNvSpPr/>
                <p:nvPr/>
              </p:nvSpPr>
              <p:spPr>
                <a:xfrm>
                  <a:off x="3521179" y="279896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ACAE6AC8-999A-F142-9C9F-F26949662934}"/>
                    </a:ext>
                  </a:extLst>
                </p:cNvPr>
                <p:cNvSpPr/>
                <p:nvPr/>
              </p:nvSpPr>
              <p:spPr>
                <a:xfrm>
                  <a:off x="11594874" y="279828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F133EE24-64A6-8549-A221-C29CED89FC40}"/>
                    </a:ext>
                  </a:extLst>
                </p:cNvPr>
                <p:cNvCxnSpPr>
                  <a:stCxn id="51" idx="6"/>
                  <a:endCxn id="52" idx="2"/>
                </p:cNvCxnSpPr>
                <p:nvPr/>
              </p:nvCxnSpPr>
              <p:spPr>
                <a:xfrm flipV="1">
                  <a:off x="3966022" y="3020704"/>
                  <a:ext cx="7628852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5AA16719-439F-1C4F-A290-AFA646CCA809}"/>
                  </a:ext>
                </a:extLst>
              </p:cNvPr>
              <p:cNvSpPr/>
              <p:nvPr/>
            </p:nvSpPr>
            <p:spPr>
              <a:xfrm>
                <a:off x="869318" y="3110639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E9407374-9440-2D4B-8449-9EA5DF542F0C}"/>
                  </a:ext>
                </a:extLst>
              </p:cNvPr>
              <p:cNvSpPr/>
              <p:nvPr/>
            </p:nvSpPr>
            <p:spPr>
              <a:xfrm>
                <a:off x="10920195" y="3110639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CDFE9C8A-3F5F-F34E-9296-0AF1DE6CFABA}"/>
                  </a:ext>
                </a:extLst>
              </p:cNvPr>
              <p:cNvCxnSpPr>
                <a:cxnSpLocks/>
                <a:stCxn id="54" idx="7"/>
                <a:endCxn id="51" idx="2"/>
              </p:cNvCxnSpPr>
              <p:nvPr/>
            </p:nvCxnSpPr>
            <p:spPr>
              <a:xfrm flipV="1">
                <a:off x="1249015" y="2429610"/>
                <a:ext cx="513594" cy="7461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62A05FA2-4152-C44C-8656-A7B3D23AEA1C}"/>
                  </a:ext>
                </a:extLst>
              </p:cNvPr>
              <p:cNvCxnSpPr>
                <a:cxnSpLocks/>
                <a:stCxn id="54" idx="5"/>
              </p:cNvCxnSpPr>
              <p:nvPr/>
            </p:nvCxnSpPr>
            <p:spPr>
              <a:xfrm>
                <a:off x="1249015" y="3490336"/>
                <a:ext cx="514279" cy="716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541EBC9B-BE42-3F41-B5D9-428B9DD0BB11}"/>
                  </a:ext>
                </a:extLst>
              </p:cNvPr>
              <p:cNvCxnSpPr>
                <a:cxnSpLocks/>
                <a:stCxn id="52" idx="6"/>
                <a:endCxn id="55" idx="1"/>
              </p:cNvCxnSpPr>
              <p:nvPr/>
            </p:nvCxnSpPr>
            <p:spPr>
              <a:xfrm>
                <a:off x="10281147" y="2428924"/>
                <a:ext cx="704194" cy="7468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CFF2B049-C283-0644-8C75-F7973454AFE5}"/>
                  </a:ext>
                </a:extLst>
              </p:cNvPr>
              <p:cNvCxnSpPr>
                <a:cxnSpLocks/>
                <a:stCxn id="40" idx="6"/>
                <a:endCxn id="55" idx="3"/>
              </p:cNvCxnSpPr>
              <p:nvPr/>
            </p:nvCxnSpPr>
            <p:spPr>
              <a:xfrm flipV="1">
                <a:off x="10221571" y="3490336"/>
                <a:ext cx="763770" cy="6878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2B068080-E116-D14A-B54B-CD2FD682FC43}"/>
                      </a:ext>
                    </a:extLst>
                  </p:cNvPr>
                  <p:cNvSpPr txBox="1"/>
                  <p:nvPr/>
                </p:nvSpPr>
                <p:spPr>
                  <a:xfrm>
                    <a:off x="820608" y="257409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2B068080-E116-D14A-B54B-CD2FD682FC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608" y="2574093"/>
                    <a:ext cx="112460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9FF9B6E-3E81-1A4D-92B2-71751D4ED9C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869" y="257409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9FF9B6E-3E81-1A4D-92B2-71751D4ED9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869" y="2574093"/>
                    <a:ext cx="112460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F1159FE-A846-5E40-AB58-DA8339EF893F}"/>
                      </a:ext>
                    </a:extLst>
                  </p:cNvPr>
                  <p:cNvSpPr txBox="1"/>
                  <p:nvPr/>
                </p:nvSpPr>
                <p:spPr>
                  <a:xfrm>
                    <a:off x="820608" y="365947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F1159FE-A846-5E40-AB58-DA8339EF89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608" y="3659473"/>
                    <a:ext cx="112460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64C06D2-980C-BB48-AA9D-F58E7B364EB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1571" y="369653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64C06D2-980C-BB48-AA9D-F58E7B364E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1571" y="3696532"/>
                    <a:ext cx="1124607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1266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229C4F-33AA-9E4E-9953-901A253FDB5C}"/>
                  </a:ext>
                </a:extLst>
              </p:cNvPr>
              <p:cNvSpPr/>
              <p:nvPr/>
            </p:nvSpPr>
            <p:spPr>
              <a:xfrm>
                <a:off x="104540" y="124062"/>
                <a:ext cx="8099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|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endChr m:val="|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</m:e>
                          </m:d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sSup>
                            <m:sSup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  <m:t>𝑧𝑒𝑟𝑜</m:t>
                                      </m:r>
                                      <m:r>
                                        <a:rPr lang="ko-Kore-KR" alt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m:rPr>
                                      <m:lit/>
                                    </m:rP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) . (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  <m:t>𝑧𝑒𝑟𝑜</m:t>
                                      </m:r>
                                    </m:e>
                                  </m:d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m:rPr>
                                      <m:lit/>
                                    </m:rP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229C4F-33AA-9E4E-9953-901A253FD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0" y="124062"/>
                <a:ext cx="8099077" cy="369332"/>
              </a:xfrm>
              <a:prstGeom prst="rect">
                <a:avLst/>
              </a:prstGeom>
              <a:blipFill>
                <a:blip r:embed="rId2"/>
                <a:stretch>
                  <a:fillRect t="-113333" r="-2191" b="-18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80E0063-E7BD-4F40-850D-8A87267BCC04}"/>
              </a:ext>
            </a:extLst>
          </p:cNvPr>
          <p:cNvGrpSpPr/>
          <p:nvPr/>
        </p:nvGrpSpPr>
        <p:grpSpPr>
          <a:xfrm>
            <a:off x="799079" y="797272"/>
            <a:ext cx="10723666" cy="11166261"/>
            <a:chOff x="799079" y="797272"/>
            <a:chExt cx="10723666" cy="111662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3A4583-B788-C840-A12E-23F21778344A}"/>
                    </a:ext>
                  </a:extLst>
                </p:cNvPr>
                <p:cNvSpPr txBox="1"/>
                <p:nvPr/>
              </p:nvSpPr>
              <p:spPr>
                <a:xfrm>
                  <a:off x="2282304" y="3078302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3A4583-B788-C840-A12E-23F217783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304" y="3078302"/>
                  <a:ext cx="11246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FF7F372-CA7F-2140-B21B-214E97AA4AED}"/>
                </a:ext>
              </a:extLst>
            </p:cNvPr>
            <p:cNvGrpSpPr/>
            <p:nvPr/>
          </p:nvGrpSpPr>
          <p:grpSpPr>
            <a:xfrm>
              <a:off x="946516" y="3600381"/>
              <a:ext cx="10571868" cy="3685699"/>
              <a:chOff x="820608" y="2134826"/>
              <a:chExt cx="10571868" cy="3685699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3499728C-174D-2F45-BFBB-EE0306DBF626}"/>
                  </a:ext>
                </a:extLst>
              </p:cNvPr>
              <p:cNvGrpSpPr/>
              <p:nvPr/>
            </p:nvGrpSpPr>
            <p:grpSpPr>
              <a:xfrm>
                <a:off x="1762609" y="2134826"/>
                <a:ext cx="8518538" cy="517205"/>
                <a:chOff x="3521179" y="2726606"/>
                <a:chExt cx="8518538" cy="517205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ECBBB46-6D40-CC42-83EC-132288AF1A50}"/>
                    </a:ext>
                  </a:extLst>
                </p:cNvPr>
                <p:cNvSpPr txBox="1"/>
                <p:nvPr/>
              </p:nvSpPr>
              <p:spPr>
                <a:xfrm>
                  <a:off x="7105824" y="272660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445E179A-83D4-9C44-821F-68D2867AE64C}"/>
                    </a:ext>
                  </a:extLst>
                </p:cNvPr>
                <p:cNvSpPr/>
                <p:nvPr/>
              </p:nvSpPr>
              <p:spPr>
                <a:xfrm>
                  <a:off x="3521179" y="279896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7236E66B-70DC-5F4E-9BF3-AE1FAF7847E5}"/>
                    </a:ext>
                  </a:extLst>
                </p:cNvPr>
                <p:cNvSpPr/>
                <p:nvPr/>
              </p:nvSpPr>
              <p:spPr>
                <a:xfrm>
                  <a:off x="11594874" y="279828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473BA0DF-F6B4-5342-8F23-97BE7EBDD27D}"/>
                    </a:ext>
                  </a:extLst>
                </p:cNvPr>
                <p:cNvCxnSpPr>
                  <a:stCxn id="75" idx="6"/>
                  <a:endCxn id="76" idx="2"/>
                </p:cNvCxnSpPr>
                <p:nvPr/>
              </p:nvCxnSpPr>
              <p:spPr>
                <a:xfrm flipV="1">
                  <a:off x="3966022" y="3020704"/>
                  <a:ext cx="7628852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92C4E8BD-BB50-F541-B971-9DFD00654E13}"/>
                  </a:ext>
                </a:extLst>
              </p:cNvPr>
              <p:cNvGrpSpPr/>
              <p:nvPr/>
            </p:nvGrpSpPr>
            <p:grpSpPr>
              <a:xfrm>
                <a:off x="1763294" y="2493954"/>
                <a:ext cx="8521255" cy="3326571"/>
                <a:chOff x="2630500" y="1315604"/>
                <a:chExt cx="8521255" cy="332657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9177129-588F-5E45-BCC9-01FCF2B75C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8305" y="2732717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9177129-588F-5E45-BCC9-01FCF2B75C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8305" y="2732717"/>
                      <a:ext cx="112460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E4ECF942-E4C2-EB4A-BA3B-9506B97BA001}"/>
                    </a:ext>
                  </a:extLst>
                </p:cNvPr>
                <p:cNvGrpSpPr/>
                <p:nvPr/>
              </p:nvGrpSpPr>
              <p:grpSpPr>
                <a:xfrm>
                  <a:off x="5321071" y="1315604"/>
                  <a:ext cx="5830684" cy="3326571"/>
                  <a:chOff x="3006496" y="1458479"/>
                  <a:chExt cx="5830684" cy="332657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8EC10887-5CD6-3B44-B2CA-A3F93DEF5B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6666" y="2874343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8EC10887-5CD6-3B44-B2CA-A3F93DEF5B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36666" y="2874343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7E6F4295-4558-974A-9694-278E9ED495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81594" y="2877783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7E6F4295-4558-974A-9694-278E9ED495F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81594" y="2877783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8D71E257-A19D-1D43-8C49-F906196E73D7}"/>
                      </a:ext>
                    </a:extLst>
                  </p:cNvPr>
                  <p:cNvSpPr/>
                  <p:nvPr/>
                </p:nvSpPr>
                <p:spPr>
                  <a:xfrm>
                    <a:off x="3947409" y="294760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0566DAB2-7CFB-434D-9D93-4DFA80FD88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18966" y="2112920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𝑧𝑒𝑟𝑜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0566DAB2-7CFB-434D-9D93-4DFA80FD88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18966" y="2112920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C3B243A1-56B1-D14E-9321-C0335DBE5C07}"/>
                      </a:ext>
                    </a:extLst>
                  </p:cNvPr>
                  <p:cNvSpPr/>
                  <p:nvPr/>
                </p:nvSpPr>
                <p:spPr>
                  <a:xfrm>
                    <a:off x="4823036" y="2185282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264E48B4-DBE1-7743-9EC1-F463530C378E}"/>
                      </a:ext>
                    </a:extLst>
                  </p:cNvPr>
                  <p:cNvSpPr/>
                  <p:nvPr/>
                </p:nvSpPr>
                <p:spPr>
                  <a:xfrm>
                    <a:off x="6496029" y="2184596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70FFE3AB-2937-DA45-9502-E585B811F6F7}"/>
                      </a:ext>
                    </a:extLst>
                  </p:cNvPr>
                  <p:cNvSpPr/>
                  <p:nvPr/>
                </p:nvSpPr>
                <p:spPr>
                  <a:xfrm>
                    <a:off x="7452471" y="294760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53" name="타원 52">
                    <a:extLst>
                      <a:ext uri="{FF2B5EF4-FFF2-40B4-BE49-F238E27FC236}">
                        <a16:creationId xmlns:a16="http://schemas.microsoft.com/office/drawing/2014/main" id="{ACCE5089-9B41-AE46-98B3-F8D5F067EBFE}"/>
                      </a:ext>
                    </a:extLst>
                  </p:cNvPr>
                  <p:cNvSpPr/>
                  <p:nvPr/>
                </p:nvSpPr>
                <p:spPr>
                  <a:xfrm>
                    <a:off x="4823035" y="3711300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C69DFC33-3F9E-9E4F-BACE-ED6B16945908}"/>
                      </a:ext>
                    </a:extLst>
                  </p:cNvPr>
                  <p:cNvSpPr/>
                  <p:nvPr/>
                </p:nvSpPr>
                <p:spPr>
                  <a:xfrm>
                    <a:off x="6499294" y="3711300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55" name="직선 화살표 연결선 54">
                    <a:extLst>
                      <a:ext uri="{FF2B5EF4-FFF2-40B4-BE49-F238E27FC236}">
                        <a16:creationId xmlns:a16="http://schemas.microsoft.com/office/drawing/2014/main" id="{350C0C81-6103-4B44-B565-8EDCBED147EF}"/>
                      </a:ext>
                    </a:extLst>
                  </p:cNvPr>
                  <p:cNvCxnSpPr>
                    <a:stCxn id="50" idx="6"/>
                    <a:endCxn id="51" idx="2"/>
                  </p:cNvCxnSpPr>
                  <p:nvPr/>
                </p:nvCxnSpPr>
                <p:spPr>
                  <a:xfrm flipV="1">
                    <a:off x="5267879" y="2407018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화살표 연결선 55">
                    <a:extLst>
                      <a:ext uri="{FF2B5EF4-FFF2-40B4-BE49-F238E27FC236}">
                        <a16:creationId xmlns:a16="http://schemas.microsoft.com/office/drawing/2014/main" id="{D2BDEF8F-A0B0-E24B-A62A-0A2CBD121D17}"/>
                      </a:ext>
                    </a:extLst>
                  </p:cNvPr>
                  <p:cNvCxnSpPr>
                    <a:cxnSpLocks/>
                    <a:stCxn id="48" idx="7"/>
                    <a:endCxn id="50" idx="2"/>
                  </p:cNvCxnSpPr>
                  <p:nvPr/>
                </p:nvCxnSpPr>
                <p:spPr>
                  <a:xfrm flipV="1">
                    <a:off x="4327106" y="2407704"/>
                    <a:ext cx="495930" cy="60504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화살표 연결선 56">
                    <a:extLst>
                      <a:ext uri="{FF2B5EF4-FFF2-40B4-BE49-F238E27FC236}">
                        <a16:creationId xmlns:a16="http://schemas.microsoft.com/office/drawing/2014/main" id="{03D9164C-7D57-2B4D-BFEC-5AA60E2B43CD}"/>
                      </a:ext>
                    </a:extLst>
                  </p:cNvPr>
                  <p:cNvCxnSpPr>
                    <a:cxnSpLocks/>
                    <a:stCxn id="53" idx="6"/>
                    <a:endCxn id="54" idx="2"/>
                  </p:cNvCxnSpPr>
                  <p:nvPr/>
                </p:nvCxnSpPr>
                <p:spPr>
                  <a:xfrm>
                    <a:off x="5267878" y="3933722"/>
                    <a:ext cx="1231416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화살표 연결선 57">
                    <a:extLst>
                      <a:ext uri="{FF2B5EF4-FFF2-40B4-BE49-F238E27FC236}">
                        <a16:creationId xmlns:a16="http://schemas.microsoft.com/office/drawing/2014/main" id="{1E3750AD-4EEE-F145-A990-F586E808EAB2}"/>
                      </a:ext>
                    </a:extLst>
                  </p:cNvPr>
                  <p:cNvCxnSpPr>
                    <a:cxnSpLocks/>
                    <a:stCxn id="51" idx="6"/>
                    <a:endCxn id="52" idx="1"/>
                  </p:cNvCxnSpPr>
                  <p:nvPr/>
                </p:nvCxnSpPr>
                <p:spPr>
                  <a:xfrm>
                    <a:off x="6940872" y="2407018"/>
                    <a:ext cx="576745" cy="60573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화살표 연결선 58">
                    <a:extLst>
                      <a:ext uri="{FF2B5EF4-FFF2-40B4-BE49-F238E27FC236}">
                        <a16:creationId xmlns:a16="http://schemas.microsoft.com/office/drawing/2014/main" id="{9282A05A-6317-C049-8340-2F08E681889F}"/>
                      </a:ext>
                    </a:extLst>
                  </p:cNvPr>
                  <p:cNvCxnSpPr>
                    <a:cxnSpLocks/>
                    <a:stCxn id="48" idx="5"/>
                    <a:endCxn id="53" idx="2"/>
                  </p:cNvCxnSpPr>
                  <p:nvPr/>
                </p:nvCxnSpPr>
                <p:spPr>
                  <a:xfrm>
                    <a:off x="4327106" y="3327301"/>
                    <a:ext cx="495929" cy="60642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화살표 연결선 59">
                    <a:extLst>
                      <a:ext uri="{FF2B5EF4-FFF2-40B4-BE49-F238E27FC236}">
                        <a16:creationId xmlns:a16="http://schemas.microsoft.com/office/drawing/2014/main" id="{DBDDD94E-5722-CC41-BCD2-5A335DEA13DE}"/>
                      </a:ext>
                    </a:extLst>
                  </p:cNvPr>
                  <p:cNvCxnSpPr>
                    <a:cxnSpLocks/>
                    <a:stCxn id="54" idx="6"/>
                    <a:endCxn id="52" idx="3"/>
                  </p:cNvCxnSpPr>
                  <p:nvPr/>
                </p:nvCxnSpPr>
                <p:spPr>
                  <a:xfrm flipV="1">
                    <a:off x="6944137" y="3327301"/>
                    <a:ext cx="573480" cy="60642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EA991A8-9833-0443-B40B-DAC936B60B8A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085" y="365385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non-zero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294ADF3B-566B-1543-AD3B-D637EBF9DD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1056" y="2420987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294ADF3B-566B-1543-AD3B-D637EBF9DD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1056" y="2420987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22D15E37-D37F-3541-BE8E-A90C4243AA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72707" y="3587951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22D15E37-D37F-3541-BE8E-A90C4243AA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2707" y="3587951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E51D831D-969A-A347-B92E-0F3D13F098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72707" y="2420987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E51D831D-969A-A347-B92E-0F3D13F0985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2707" y="2420987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E8E0318A-5FF3-BD4A-8049-D4C39BD4E8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1056" y="3587951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E8E0318A-5FF3-BD4A-8049-D4C39BD4E80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1056" y="3587951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A8E83210-45B0-094D-B8B0-1F14A1207273}"/>
                      </a:ext>
                    </a:extLst>
                  </p:cNvPr>
                  <p:cNvSpPr/>
                  <p:nvPr/>
                </p:nvSpPr>
                <p:spPr>
                  <a:xfrm>
                    <a:off x="3006496" y="294887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67" name="직선 화살표 연결선 66">
                    <a:extLst>
                      <a:ext uri="{FF2B5EF4-FFF2-40B4-BE49-F238E27FC236}">
                        <a16:creationId xmlns:a16="http://schemas.microsoft.com/office/drawing/2014/main" id="{D562759A-C584-2548-8753-82B284FF1ED0}"/>
                      </a:ext>
                    </a:extLst>
                  </p:cNvPr>
                  <p:cNvCxnSpPr>
                    <a:cxnSpLocks/>
                    <a:stCxn id="66" idx="6"/>
                    <a:endCxn id="48" idx="2"/>
                  </p:cNvCxnSpPr>
                  <p:nvPr/>
                </p:nvCxnSpPr>
                <p:spPr>
                  <a:xfrm flipV="1">
                    <a:off x="3451339" y="3170026"/>
                    <a:ext cx="496070" cy="127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448FA1D2-1618-1341-8599-B8AA7F14960C}"/>
                      </a:ext>
                    </a:extLst>
                  </p:cNvPr>
                  <p:cNvSpPr/>
                  <p:nvPr/>
                </p:nvSpPr>
                <p:spPr>
                  <a:xfrm>
                    <a:off x="8392337" y="294887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69" name="직선 화살표 연결선 68">
                    <a:extLst>
                      <a:ext uri="{FF2B5EF4-FFF2-40B4-BE49-F238E27FC236}">
                        <a16:creationId xmlns:a16="http://schemas.microsoft.com/office/drawing/2014/main" id="{3ABB7F67-AF98-F14B-982F-CA1A73E639EC}"/>
                      </a:ext>
                    </a:extLst>
                  </p:cNvPr>
                  <p:cNvCxnSpPr>
                    <a:cxnSpLocks/>
                    <a:stCxn id="52" idx="6"/>
                    <a:endCxn id="68" idx="2"/>
                  </p:cNvCxnSpPr>
                  <p:nvPr/>
                </p:nvCxnSpPr>
                <p:spPr>
                  <a:xfrm>
                    <a:off x="7897314" y="3170026"/>
                    <a:ext cx="495023" cy="127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구부러진 연결선[U] 69">
                    <a:extLst>
                      <a:ext uri="{FF2B5EF4-FFF2-40B4-BE49-F238E27FC236}">
                        <a16:creationId xmlns:a16="http://schemas.microsoft.com/office/drawing/2014/main" id="{EB0AD15B-4856-CF4C-8C1D-BC23EE963074}"/>
                      </a:ext>
                    </a:extLst>
                  </p:cNvPr>
                  <p:cNvCxnSpPr>
                    <a:cxnSpLocks/>
                    <a:stCxn id="66" idx="4"/>
                    <a:endCxn id="68" idx="4"/>
                  </p:cNvCxnSpPr>
                  <p:nvPr/>
                </p:nvCxnSpPr>
                <p:spPr>
                  <a:xfrm rot="16200000" flipH="1">
                    <a:off x="5921838" y="700796"/>
                    <a:ext cx="12700" cy="5385841"/>
                  </a:xfrm>
                  <a:prstGeom prst="curvedConnector3">
                    <a:avLst>
                      <a:gd name="adj1" fmla="val 8725717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구부러진 연결선[U] 70">
                    <a:extLst>
                      <a:ext uri="{FF2B5EF4-FFF2-40B4-BE49-F238E27FC236}">
                        <a16:creationId xmlns:a16="http://schemas.microsoft.com/office/drawing/2014/main" id="{254DD450-4B0F-B04C-BDC4-FB2BC7E4C739}"/>
                      </a:ext>
                    </a:extLst>
                  </p:cNvPr>
                  <p:cNvCxnSpPr>
                    <a:cxnSpLocks/>
                    <a:stCxn id="52" idx="0"/>
                    <a:endCxn id="48" idx="0"/>
                  </p:cNvCxnSpPr>
                  <p:nvPr/>
                </p:nvCxnSpPr>
                <p:spPr>
                  <a:xfrm rot="16200000" flipV="1">
                    <a:off x="5922362" y="1195073"/>
                    <a:ext cx="12700" cy="3505062"/>
                  </a:xfrm>
                  <a:prstGeom prst="curvedConnector3">
                    <a:avLst>
                      <a:gd name="adj1" fmla="val 9137142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45CE126B-83F3-8C48-81BD-71964D2E16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9084" y="1458479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45CE126B-83F3-8C48-81BD-71964D2E160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9084" y="1458479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AA8604F2-1661-B544-B8D9-FF63FDEB1E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9085" y="4415718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AA8604F2-1661-B544-B8D9-FF63FDEB1E0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9085" y="4415718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2C21498A-0BD2-EE4C-9358-D3AA02CF8CE7}"/>
                    </a:ext>
                  </a:extLst>
                </p:cNvPr>
                <p:cNvGrpSpPr/>
                <p:nvPr/>
              </p:nvGrpSpPr>
              <p:grpSpPr>
                <a:xfrm>
                  <a:off x="2630500" y="2733636"/>
                  <a:ext cx="2117836" cy="517205"/>
                  <a:chOff x="3521179" y="2726606"/>
                  <a:chExt cx="2117836" cy="517205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A507A11-6F98-A447-80C6-4546886C1940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109" y="2726606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non-zero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DE10A788-34F5-F04C-A6E2-820FE87D4576}"/>
                      </a:ext>
                    </a:extLst>
                  </p:cNvPr>
                  <p:cNvSpPr/>
                  <p:nvPr/>
                </p:nvSpPr>
                <p:spPr>
                  <a:xfrm>
                    <a:off x="3521179" y="2798968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E586B815-D93C-E047-92F2-A1F448067FF8}"/>
                      </a:ext>
                    </a:extLst>
                  </p:cNvPr>
                  <p:cNvSpPr/>
                  <p:nvPr/>
                </p:nvSpPr>
                <p:spPr>
                  <a:xfrm>
                    <a:off x="5194172" y="2798282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45" name="직선 화살표 연결선 44">
                    <a:extLst>
                      <a:ext uri="{FF2B5EF4-FFF2-40B4-BE49-F238E27FC236}">
                        <a16:creationId xmlns:a16="http://schemas.microsoft.com/office/drawing/2014/main" id="{7D718EB2-77A7-5045-A995-807332ECAF73}"/>
                      </a:ext>
                    </a:extLst>
                  </p:cNvPr>
                  <p:cNvCxnSpPr>
                    <a:stCxn id="43" idx="6"/>
                    <a:endCxn id="44" idx="2"/>
                  </p:cNvCxnSpPr>
                  <p:nvPr/>
                </p:nvCxnSpPr>
                <p:spPr>
                  <a:xfrm flipV="1">
                    <a:off x="3966022" y="3020704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직선 화살표 연결선 40">
                  <a:extLst>
                    <a:ext uri="{FF2B5EF4-FFF2-40B4-BE49-F238E27FC236}">
                      <a16:creationId xmlns:a16="http://schemas.microsoft.com/office/drawing/2014/main" id="{1F5CB4EE-2F84-F24D-B42B-A983711ABF26}"/>
                    </a:ext>
                  </a:extLst>
                </p:cNvPr>
                <p:cNvCxnSpPr>
                  <a:cxnSpLocks/>
                  <a:stCxn id="44" idx="6"/>
                  <a:endCxn id="66" idx="2"/>
                </p:cNvCxnSpPr>
                <p:nvPr/>
              </p:nvCxnSpPr>
              <p:spPr>
                <a:xfrm>
                  <a:off x="4748336" y="3027734"/>
                  <a:ext cx="572735" cy="6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BB201BA-C30A-7347-82D9-E73E162F1E70}"/>
                  </a:ext>
                </a:extLst>
              </p:cNvPr>
              <p:cNvSpPr/>
              <p:nvPr/>
            </p:nvSpPr>
            <p:spPr>
              <a:xfrm>
                <a:off x="869318" y="3110639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FFF5FF22-C55F-814E-8AD1-EB272907DBBF}"/>
                  </a:ext>
                </a:extLst>
              </p:cNvPr>
              <p:cNvSpPr/>
              <p:nvPr/>
            </p:nvSpPr>
            <p:spPr>
              <a:xfrm>
                <a:off x="10920195" y="3110639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D80F35F5-E582-3140-875A-D9166F93FD94}"/>
                  </a:ext>
                </a:extLst>
              </p:cNvPr>
              <p:cNvCxnSpPr>
                <a:cxnSpLocks/>
                <a:stCxn id="28" idx="7"/>
                <a:endCxn id="75" idx="2"/>
              </p:cNvCxnSpPr>
              <p:nvPr/>
            </p:nvCxnSpPr>
            <p:spPr>
              <a:xfrm flipV="1">
                <a:off x="1249015" y="2429610"/>
                <a:ext cx="513594" cy="7461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7506C8C1-C1B8-304C-AB90-FE3925F9B266}"/>
                  </a:ext>
                </a:extLst>
              </p:cNvPr>
              <p:cNvCxnSpPr>
                <a:cxnSpLocks/>
                <a:stCxn id="28" idx="5"/>
                <a:endCxn id="43" idx="2"/>
              </p:cNvCxnSpPr>
              <p:nvPr/>
            </p:nvCxnSpPr>
            <p:spPr>
              <a:xfrm>
                <a:off x="1249015" y="3490336"/>
                <a:ext cx="514279" cy="716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CD2B9CE-F69C-EB4A-A355-45C3FB613073}"/>
                  </a:ext>
                </a:extLst>
              </p:cNvPr>
              <p:cNvCxnSpPr>
                <a:cxnSpLocks/>
                <a:stCxn id="76" idx="6"/>
                <a:endCxn id="29" idx="1"/>
              </p:cNvCxnSpPr>
              <p:nvPr/>
            </p:nvCxnSpPr>
            <p:spPr>
              <a:xfrm>
                <a:off x="10281147" y="2428924"/>
                <a:ext cx="704194" cy="7468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35F17417-0056-684F-AA5C-CD605FB6500E}"/>
                  </a:ext>
                </a:extLst>
              </p:cNvPr>
              <p:cNvCxnSpPr>
                <a:cxnSpLocks/>
                <a:stCxn id="68" idx="6"/>
                <a:endCxn id="29" idx="3"/>
              </p:cNvCxnSpPr>
              <p:nvPr/>
            </p:nvCxnSpPr>
            <p:spPr>
              <a:xfrm flipV="1">
                <a:off x="10284549" y="3490336"/>
                <a:ext cx="700792" cy="7164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FC5BE16-9304-E24B-BE7F-FDAFB670F820}"/>
                      </a:ext>
                    </a:extLst>
                  </p:cNvPr>
                  <p:cNvSpPr txBox="1"/>
                  <p:nvPr/>
                </p:nvSpPr>
                <p:spPr>
                  <a:xfrm>
                    <a:off x="820608" y="257409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FC5BE16-9304-E24B-BE7F-FDAFB670F8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608" y="2574093"/>
                    <a:ext cx="112460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C2BCD52-0189-3245-8ADF-50EE650290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869" y="257409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C2BCD52-0189-3245-8ADF-50EE650290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869" y="2574093"/>
                    <a:ext cx="112460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8B1AB33-00B9-684B-9B3A-0286CDDE4F20}"/>
                      </a:ext>
                    </a:extLst>
                  </p:cNvPr>
                  <p:cNvSpPr txBox="1"/>
                  <p:nvPr/>
                </p:nvSpPr>
                <p:spPr>
                  <a:xfrm>
                    <a:off x="820608" y="365947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8B1AB33-00B9-684B-9B3A-0286CDDE4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608" y="3659473"/>
                    <a:ext cx="112460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02D1B1B-8020-3040-B0F9-A65F9BAEDC6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8442" y="365947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02D1B1B-8020-3040-B0F9-A65F9BAEDC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442" y="3659473"/>
                    <a:ext cx="112460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7AFAD19-798C-D54E-A8C8-983D081707D6}"/>
                </a:ext>
              </a:extLst>
            </p:cNvPr>
            <p:cNvGrpSpPr/>
            <p:nvPr/>
          </p:nvGrpSpPr>
          <p:grpSpPr>
            <a:xfrm>
              <a:off x="1806415" y="797272"/>
              <a:ext cx="4036258" cy="2191569"/>
              <a:chOff x="1055863" y="687467"/>
              <a:chExt cx="4036258" cy="219156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0B02B12-2949-8240-818C-359BFEFBAAE4}"/>
                  </a:ext>
                </a:extLst>
              </p:cNvPr>
              <p:cNvSpPr/>
              <p:nvPr/>
            </p:nvSpPr>
            <p:spPr>
              <a:xfrm>
                <a:off x="1142216" y="167049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B49C52-1F62-C542-8B7B-232215C32253}"/>
                  </a:ext>
                </a:extLst>
              </p:cNvPr>
              <p:cNvSpPr txBox="1"/>
              <p:nvPr/>
            </p:nvSpPr>
            <p:spPr>
              <a:xfrm>
                <a:off x="2511687" y="687467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C751110-40F7-F046-8FE6-DE137C91BFE9}"/>
                  </a:ext>
                </a:extLst>
              </p:cNvPr>
              <p:cNvSpPr/>
              <p:nvPr/>
            </p:nvSpPr>
            <p:spPr>
              <a:xfrm>
                <a:off x="2017843" y="908175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AD8BAE2-4BC1-D547-AB67-67FB49C67D56}"/>
                  </a:ext>
                </a:extLst>
              </p:cNvPr>
              <p:cNvSpPr/>
              <p:nvPr/>
            </p:nvSpPr>
            <p:spPr>
              <a:xfrm>
                <a:off x="3690836" y="907489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C15475C-0865-E44C-B529-FAE815D809A6}"/>
                  </a:ext>
                </a:extLst>
              </p:cNvPr>
              <p:cNvSpPr/>
              <p:nvPr/>
            </p:nvSpPr>
            <p:spPr>
              <a:xfrm>
                <a:off x="4647278" y="1670497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A4426B3-9153-CA4F-AEA3-817D76D20527}"/>
                  </a:ext>
                </a:extLst>
              </p:cNvPr>
              <p:cNvSpPr/>
              <p:nvPr/>
            </p:nvSpPr>
            <p:spPr>
              <a:xfrm>
                <a:off x="2017842" y="2434193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F58C7EF-0F90-EE46-82FC-CE989AFC42F4}"/>
                  </a:ext>
                </a:extLst>
              </p:cNvPr>
              <p:cNvSpPr/>
              <p:nvPr/>
            </p:nvSpPr>
            <p:spPr>
              <a:xfrm>
                <a:off x="3694101" y="2434193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43DBA24F-DCBD-E143-B668-D1A8DAE778B0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 flipV="1">
                <a:off x="2462686" y="1129911"/>
                <a:ext cx="1228150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A70550B1-347C-2345-85B6-1F0E73B34277}"/>
                  </a:ext>
                </a:extLst>
              </p:cNvPr>
              <p:cNvCxnSpPr>
                <a:cxnSpLocks/>
                <a:stCxn id="8" idx="7"/>
                <a:endCxn id="10" idx="2"/>
              </p:cNvCxnSpPr>
              <p:nvPr/>
            </p:nvCxnSpPr>
            <p:spPr>
              <a:xfrm flipV="1">
                <a:off x="1521913" y="1130597"/>
                <a:ext cx="495930" cy="6050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29959C39-EA57-CA48-8A5D-206F662EF42A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2462685" y="2656615"/>
                <a:ext cx="12314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FCC43A79-0714-6A4D-9BAE-7D948C98043C}"/>
                  </a:ext>
                </a:extLst>
              </p:cNvPr>
              <p:cNvCxnSpPr>
                <a:cxnSpLocks/>
                <a:stCxn id="11" idx="6"/>
                <a:endCxn id="12" idx="1"/>
              </p:cNvCxnSpPr>
              <p:nvPr/>
            </p:nvCxnSpPr>
            <p:spPr>
              <a:xfrm>
                <a:off x="4135679" y="1129911"/>
                <a:ext cx="576745" cy="605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E0F872F3-F72C-4A41-B75D-8672F78D7083}"/>
                  </a:ext>
                </a:extLst>
              </p:cNvPr>
              <p:cNvCxnSpPr>
                <a:cxnSpLocks/>
                <a:stCxn id="8" idx="5"/>
                <a:endCxn id="13" idx="2"/>
              </p:cNvCxnSpPr>
              <p:nvPr/>
            </p:nvCxnSpPr>
            <p:spPr>
              <a:xfrm>
                <a:off x="1521913" y="2050193"/>
                <a:ext cx="495929" cy="6064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63664399-5D63-F540-AAE7-5C15C359ECB3}"/>
                  </a:ext>
                </a:extLst>
              </p:cNvPr>
              <p:cNvCxnSpPr>
                <a:cxnSpLocks/>
                <a:stCxn id="14" idx="6"/>
                <a:endCxn id="12" idx="3"/>
              </p:cNvCxnSpPr>
              <p:nvPr/>
            </p:nvCxnSpPr>
            <p:spPr>
              <a:xfrm flipV="1">
                <a:off x="4138944" y="2050194"/>
                <a:ext cx="573480" cy="606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6ED12A0-CC1E-7F4F-A7D5-78D6299715E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1688" y="2327418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6ED12A0-CC1E-7F4F-A7D5-78D6299715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688" y="2327418"/>
                    <a:ext cx="112460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AF5A7CE-43FF-D941-9021-27534720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63" y="114388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AF5A7CE-43FF-D941-9021-27534720DA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63" y="1143880"/>
                    <a:ext cx="112460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C65FBCA-E405-1C45-92B6-19B0E31E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967514" y="2310844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C65FBCA-E405-1C45-92B6-19B0E31E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514" y="2310844"/>
                    <a:ext cx="1124607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8E5335D-198E-1349-AC0D-01ECF558E6FE}"/>
                      </a:ext>
                    </a:extLst>
                  </p:cNvPr>
                  <p:cNvSpPr txBox="1"/>
                  <p:nvPr/>
                </p:nvSpPr>
                <p:spPr>
                  <a:xfrm>
                    <a:off x="3967514" y="114388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8E5335D-198E-1349-AC0D-01ECF558E6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514" y="1143880"/>
                    <a:ext cx="1124607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5F18FDA-A364-8B42-BDDA-E179D2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63" y="2310844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5F18FDA-A364-8B42-BDDA-E179D27215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63" y="2310844"/>
                    <a:ext cx="112460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64CDADD-C55C-8740-8B0F-ABEF19AE6553}"/>
                </a:ext>
              </a:extLst>
            </p:cNvPr>
            <p:cNvGrpSpPr/>
            <p:nvPr/>
          </p:nvGrpSpPr>
          <p:grpSpPr>
            <a:xfrm>
              <a:off x="950877" y="8312054"/>
              <a:ext cx="10571868" cy="3651479"/>
              <a:chOff x="107155" y="2151666"/>
              <a:chExt cx="10571868" cy="365147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383C71CC-9C50-604C-B093-9744F81065E2}"/>
                  </a:ext>
                </a:extLst>
              </p:cNvPr>
              <p:cNvGrpSpPr/>
              <p:nvPr/>
            </p:nvGrpSpPr>
            <p:grpSpPr>
              <a:xfrm>
                <a:off x="1064575" y="2476574"/>
                <a:ext cx="5830684" cy="3326571"/>
                <a:chOff x="3006496" y="1458479"/>
                <a:chExt cx="5830684" cy="332657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8C2763EF-B15F-4244-AE5F-21E8358EF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6666" y="287434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8C2763EF-B15F-4244-AE5F-21E8358EF5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6666" y="2874343"/>
                      <a:ext cx="1124607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A95C965E-4C92-FC43-8769-B948387840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81594" y="287778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A95C965E-4C92-FC43-8769-B948387840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81594" y="2877783"/>
                      <a:ext cx="1124607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8EDDA54D-AEE2-F044-BE28-3029A38D318F}"/>
                    </a:ext>
                  </a:extLst>
                </p:cNvPr>
                <p:cNvSpPr/>
                <p:nvPr/>
              </p:nvSpPr>
              <p:spPr>
                <a:xfrm>
                  <a:off x="3947409" y="294760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6DA78D75-4D6D-304C-A1EB-55C7B8CEED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18966" y="2112920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𝑧𝑒𝑟𝑜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6DA78D75-4D6D-304C-A1EB-55C7B8CEED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18966" y="2112920"/>
                      <a:ext cx="1124607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616FB5B5-CE15-FB47-A052-2BEE074F1944}"/>
                    </a:ext>
                  </a:extLst>
                </p:cNvPr>
                <p:cNvSpPr/>
                <p:nvPr/>
              </p:nvSpPr>
              <p:spPr>
                <a:xfrm>
                  <a:off x="4823036" y="218528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FD6ADB80-1490-2E4D-8321-BFBD70FB3284}"/>
                    </a:ext>
                  </a:extLst>
                </p:cNvPr>
                <p:cNvSpPr/>
                <p:nvPr/>
              </p:nvSpPr>
              <p:spPr>
                <a:xfrm>
                  <a:off x="6496029" y="2184596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C794F8C2-8075-6047-A55E-653F9725F71D}"/>
                    </a:ext>
                  </a:extLst>
                </p:cNvPr>
                <p:cNvSpPr/>
                <p:nvPr/>
              </p:nvSpPr>
              <p:spPr>
                <a:xfrm>
                  <a:off x="7452471" y="294760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C55F3C5B-2770-8B4B-8B0D-F2B70F045828}"/>
                    </a:ext>
                  </a:extLst>
                </p:cNvPr>
                <p:cNvSpPr/>
                <p:nvPr/>
              </p:nvSpPr>
              <p:spPr>
                <a:xfrm>
                  <a:off x="4823035" y="3711300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392FE94F-5C76-F04F-A821-D85E79C86CBA}"/>
                    </a:ext>
                  </a:extLst>
                </p:cNvPr>
                <p:cNvSpPr/>
                <p:nvPr/>
              </p:nvSpPr>
              <p:spPr>
                <a:xfrm>
                  <a:off x="6499294" y="3711300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id="{DD7ED900-5870-394D-89EA-C110BFE0D529}"/>
                    </a:ext>
                  </a:extLst>
                </p:cNvPr>
                <p:cNvCxnSpPr>
                  <a:stCxn id="107" idx="6"/>
                  <a:endCxn id="108" idx="2"/>
                </p:cNvCxnSpPr>
                <p:nvPr/>
              </p:nvCxnSpPr>
              <p:spPr>
                <a:xfrm flipV="1">
                  <a:off x="5267879" y="2407018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E7777817-14CA-8C45-8407-AF170C82CA88}"/>
                    </a:ext>
                  </a:extLst>
                </p:cNvPr>
                <p:cNvCxnSpPr>
                  <a:cxnSpLocks/>
                  <a:stCxn id="105" idx="7"/>
                  <a:endCxn id="107" idx="2"/>
                </p:cNvCxnSpPr>
                <p:nvPr/>
              </p:nvCxnSpPr>
              <p:spPr>
                <a:xfrm flipV="1">
                  <a:off x="4327106" y="2407704"/>
                  <a:ext cx="495930" cy="60504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0EB53E28-72C4-FE46-9C89-2C231D0EB972}"/>
                    </a:ext>
                  </a:extLst>
                </p:cNvPr>
                <p:cNvCxnSpPr>
                  <a:cxnSpLocks/>
                  <a:stCxn id="110" idx="6"/>
                  <a:endCxn id="111" idx="2"/>
                </p:cNvCxnSpPr>
                <p:nvPr/>
              </p:nvCxnSpPr>
              <p:spPr>
                <a:xfrm>
                  <a:off x="5267878" y="3933722"/>
                  <a:ext cx="12314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id="{DAB8DDFE-A45C-2742-8F00-0583F15881C0}"/>
                    </a:ext>
                  </a:extLst>
                </p:cNvPr>
                <p:cNvCxnSpPr>
                  <a:cxnSpLocks/>
                  <a:stCxn id="108" idx="6"/>
                  <a:endCxn id="109" idx="1"/>
                </p:cNvCxnSpPr>
                <p:nvPr/>
              </p:nvCxnSpPr>
              <p:spPr>
                <a:xfrm>
                  <a:off x="6940872" y="2407018"/>
                  <a:ext cx="576745" cy="6057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id="{56FBBF00-DDE4-9443-AEB9-8859ECC32775}"/>
                    </a:ext>
                  </a:extLst>
                </p:cNvPr>
                <p:cNvCxnSpPr>
                  <a:cxnSpLocks/>
                  <a:stCxn id="105" idx="5"/>
                  <a:endCxn id="110" idx="2"/>
                </p:cNvCxnSpPr>
                <p:nvPr/>
              </p:nvCxnSpPr>
              <p:spPr>
                <a:xfrm>
                  <a:off x="4327106" y="3327301"/>
                  <a:ext cx="495929" cy="6064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화살표 연결선 116">
                  <a:extLst>
                    <a:ext uri="{FF2B5EF4-FFF2-40B4-BE49-F238E27FC236}">
                      <a16:creationId xmlns:a16="http://schemas.microsoft.com/office/drawing/2014/main" id="{74E29BB2-9949-AB4D-8820-9B6F1DB2E75F}"/>
                    </a:ext>
                  </a:extLst>
                </p:cNvPr>
                <p:cNvCxnSpPr>
                  <a:cxnSpLocks/>
                  <a:stCxn id="111" idx="6"/>
                  <a:endCxn id="109" idx="3"/>
                </p:cNvCxnSpPr>
                <p:nvPr/>
              </p:nvCxnSpPr>
              <p:spPr>
                <a:xfrm flipV="1">
                  <a:off x="6944137" y="3327301"/>
                  <a:ext cx="573480" cy="6064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D3CFE83-30A7-BB47-A685-838602577E8D}"/>
                    </a:ext>
                  </a:extLst>
                </p:cNvPr>
                <p:cNvSpPr txBox="1"/>
                <p:nvPr/>
              </p:nvSpPr>
              <p:spPr>
                <a:xfrm>
                  <a:off x="5289085" y="3653852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577E1DD6-B6F4-1940-AAE3-245F5DCE87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1056" y="2420987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577E1DD6-B6F4-1940-AAE3-245F5DCE87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61056" y="2420987"/>
                      <a:ext cx="1124607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70BC4035-1920-D845-B75E-F6088125C4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2707" y="3587951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70BC4035-1920-D845-B75E-F6088125C4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2707" y="3587951"/>
                      <a:ext cx="112460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07E6FFA0-E193-A449-B8FA-22E7626E0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2707" y="2420987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07E6FFA0-E193-A449-B8FA-22E7626E05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2707" y="2420987"/>
                      <a:ext cx="1124607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3D9CA113-644D-2D41-92D2-8D1BC86F9E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1056" y="3587951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3D9CA113-644D-2D41-92D2-8D1BC86F9E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61056" y="3587951"/>
                      <a:ext cx="112460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246B61C2-5825-E94F-98C6-20F74D1D002E}"/>
                    </a:ext>
                  </a:extLst>
                </p:cNvPr>
                <p:cNvSpPr/>
                <p:nvPr/>
              </p:nvSpPr>
              <p:spPr>
                <a:xfrm>
                  <a:off x="3006496" y="294887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3ED2D9A5-C433-864C-98C2-F99E538EFF72}"/>
                    </a:ext>
                  </a:extLst>
                </p:cNvPr>
                <p:cNvCxnSpPr>
                  <a:cxnSpLocks/>
                  <a:stCxn id="123" idx="6"/>
                  <a:endCxn id="105" idx="2"/>
                </p:cNvCxnSpPr>
                <p:nvPr/>
              </p:nvCxnSpPr>
              <p:spPr>
                <a:xfrm flipV="1">
                  <a:off x="3451339" y="3170026"/>
                  <a:ext cx="496070" cy="12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F453D37B-DB8F-9145-A417-8C21C7D80624}"/>
                    </a:ext>
                  </a:extLst>
                </p:cNvPr>
                <p:cNvSpPr/>
                <p:nvPr/>
              </p:nvSpPr>
              <p:spPr>
                <a:xfrm>
                  <a:off x="8392337" y="2948874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26" name="직선 화살표 연결선 125">
                  <a:extLst>
                    <a:ext uri="{FF2B5EF4-FFF2-40B4-BE49-F238E27FC236}">
                      <a16:creationId xmlns:a16="http://schemas.microsoft.com/office/drawing/2014/main" id="{06A942F1-C3A8-8E4F-A2FA-AAA6C83A358D}"/>
                    </a:ext>
                  </a:extLst>
                </p:cNvPr>
                <p:cNvCxnSpPr>
                  <a:cxnSpLocks/>
                  <a:stCxn id="109" idx="6"/>
                  <a:endCxn id="125" idx="2"/>
                </p:cNvCxnSpPr>
                <p:nvPr/>
              </p:nvCxnSpPr>
              <p:spPr>
                <a:xfrm>
                  <a:off x="7897314" y="3170026"/>
                  <a:ext cx="495023" cy="12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구부러진 연결선[U] 126">
                  <a:extLst>
                    <a:ext uri="{FF2B5EF4-FFF2-40B4-BE49-F238E27FC236}">
                      <a16:creationId xmlns:a16="http://schemas.microsoft.com/office/drawing/2014/main" id="{FE3432BE-C24B-1746-A40E-F29F15839228}"/>
                    </a:ext>
                  </a:extLst>
                </p:cNvPr>
                <p:cNvCxnSpPr>
                  <a:cxnSpLocks/>
                  <a:stCxn id="123" idx="4"/>
                  <a:endCxn id="125" idx="4"/>
                </p:cNvCxnSpPr>
                <p:nvPr/>
              </p:nvCxnSpPr>
              <p:spPr>
                <a:xfrm rot="16200000" flipH="1">
                  <a:off x="5921838" y="700796"/>
                  <a:ext cx="12700" cy="5385841"/>
                </a:xfrm>
                <a:prstGeom prst="curvedConnector3">
                  <a:avLst>
                    <a:gd name="adj1" fmla="val 8725717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구부러진 연결선[U] 127">
                  <a:extLst>
                    <a:ext uri="{FF2B5EF4-FFF2-40B4-BE49-F238E27FC236}">
                      <a16:creationId xmlns:a16="http://schemas.microsoft.com/office/drawing/2014/main" id="{3EA0F623-B31E-194F-99FB-138B50A1742F}"/>
                    </a:ext>
                  </a:extLst>
                </p:cNvPr>
                <p:cNvCxnSpPr>
                  <a:cxnSpLocks/>
                  <a:stCxn id="109" idx="0"/>
                  <a:endCxn id="105" idx="0"/>
                </p:cNvCxnSpPr>
                <p:nvPr/>
              </p:nvCxnSpPr>
              <p:spPr>
                <a:xfrm rot="16200000" flipV="1">
                  <a:off x="5922362" y="1195073"/>
                  <a:ext cx="12700" cy="3505062"/>
                </a:xfrm>
                <a:prstGeom prst="curvedConnector3">
                  <a:avLst>
                    <a:gd name="adj1" fmla="val 9137142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3F935561-0E11-D047-84AF-A9DAC3F2B5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9084" y="1458479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3F935561-0E11-D047-84AF-A9DAC3F2B5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9084" y="1458479"/>
                      <a:ext cx="1124607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8159F12B-1AF6-9942-8C6A-C02B9ABD9D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9085" y="4415718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8159F12B-1AF6-9942-8C6A-C02B9ABD9D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9085" y="4415718"/>
                      <a:ext cx="1124607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266BBA0D-146B-314A-9E80-4143AEC60B3F}"/>
                  </a:ext>
                </a:extLst>
              </p:cNvPr>
              <p:cNvGrpSpPr/>
              <p:nvPr/>
            </p:nvGrpSpPr>
            <p:grpSpPr>
              <a:xfrm>
                <a:off x="7390282" y="3900957"/>
                <a:ext cx="2117836" cy="517205"/>
                <a:chOff x="3521179" y="2726606"/>
                <a:chExt cx="2117836" cy="517205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8B184F6-BF21-5148-802A-A7E6A515AF00}"/>
                    </a:ext>
                  </a:extLst>
                </p:cNvPr>
                <p:cNvSpPr txBox="1"/>
                <p:nvPr/>
              </p:nvSpPr>
              <p:spPr>
                <a:xfrm>
                  <a:off x="4017109" y="272660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4B21C5A5-DEBC-7340-949D-BE59726A49AA}"/>
                    </a:ext>
                  </a:extLst>
                </p:cNvPr>
                <p:cNvSpPr/>
                <p:nvPr/>
              </p:nvSpPr>
              <p:spPr>
                <a:xfrm>
                  <a:off x="3521179" y="279896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25E2C3E3-0147-BD4C-86EF-4C1ACA8333F0}"/>
                    </a:ext>
                  </a:extLst>
                </p:cNvPr>
                <p:cNvSpPr/>
                <p:nvPr/>
              </p:nvSpPr>
              <p:spPr>
                <a:xfrm>
                  <a:off x="5194172" y="279828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02" name="직선 화살표 연결선 101">
                  <a:extLst>
                    <a:ext uri="{FF2B5EF4-FFF2-40B4-BE49-F238E27FC236}">
                      <a16:creationId xmlns:a16="http://schemas.microsoft.com/office/drawing/2014/main" id="{B72F0E86-F60A-6B40-9774-C2D00B218312}"/>
                    </a:ext>
                  </a:extLst>
                </p:cNvPr>
                <p:cNvCxnSpPr>
                  <a:stCxn id="100" idx="6"/>
                  <a:endCxn id="101" idx="2"/>
                </p:cNvCxnSpPr>
                <p:nvPr/>
              </p:nvCxnSpPr>
              <p:spPr>
                <a:xfrm flipV="1">
                  <a:off x="3966022" y="3020704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6C97C6A-05D6-BA41-9373-171407276423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060" y="3890364"/>
                    <a:ext cx="1124607" cy="4062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6C97C6A-05D6-BA41-9373-1714072764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060" y="3890364"/>
                    <a:ext cx="1124607" cy="40626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DA15F055-6FE3-9F49-A0AF-E093397D4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780" y="4201010"/>
                <a:ext cx="495023" cy="139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B35FF89E-3AB9-1C40-A8B3-9A7CB7A0CDBA}"/>
                  </a:ext>
                </a:extLst>
              </p:cNvPr>
              <p:cNvGrpSpPr/>
              <p:nvPr/>
            </p:nvGrpSpPr>
            <p:grpSpPr>
              <a:xfrm>
                <a:off x="107155" y="2151666"/>
                <a:ext cx="10571868" cy="2071944"/>
                <a:chOff x="820608" y="2134826"/>
                <a:chExt cx="10571868" cy="2071944"/>
              </a:xfrm>
            </p:grpSpPr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84AE8959-455C-2949-99D9-1DC57490D4A0}"/>
                    </a:ext>
                  </a:extLst>
                </p:cNvPr>
                <p:cNvGrpSpPr/>
                <p:nvPr/>
              </p:nvGrpSpPr>
              <p:grpSpPr>
                <a:xfrm>
                  <a:off x="1762609" y="2134826"/>
                  <a:ext cx="8518538" cy="517205"/>
                  <a:chOff x="3521179" y="2726606"/>
                  <a:chExt cx="8518538" cy="517205"/>
                </a:xfrm>
              </p:grpSpPr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CEF0F8E1-A3FD-104A-9BC2-4C5385ACF109}"/>
                      </a:ext>
                    </a:extLst>
                  </p:cNvPr>
                  <p:cNvSpPr txBox="1"/>
                  <p:nvPr/>
                </p:nvSpPr>
                <p:spPr>
                  <a:xfrm>
                    <a:off x="7105824" y="2726606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F09DC7-3259-6C4B-8B9B-120EBF5A8245}"/>
                      </a:ext>
                    </a:extLst>
                  </p:cNvPr>
                  <p:cNvSpPr/>
                  <p:nvPr/>
                </p:nvSpPr>
                <p:spPr>
                  <a:xfrm>
                    <a:off x="3521179" y="2798968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C781498F-CE44-1E4F-8255-BAE46C099BB3}"/>
                      </a:ext>
                    </a:extLst>
                  </p:cNvPr>
                  <p:cNvSpPr/>
                  <p:nvPr/>
                </p:nvSpPr>
                <p:spPr>
                  <a:xfrm>
                    <a:off x="11594874" y="2798282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98" name="직선 화살표 연결선 97">
                    <a:extLst>
                      <a:ext uri="{FF2B5EF4-FFF2-40B4-BE49-F238E27FC236}">
                        <a16:creationId xmlns:a16="http://schemas.microsoft.com/office/drawing/2014/main" id="{CFD59A53-4B30-A74B-AEBD-CFEEC5D9113B}"/>
                      </a:ext>
                    </a:extLst>
                  </p:cNvPr>
                  <p:cNvCxnSpPr>
                    <a:stCxn id="96" idx="6"/>
                    <a:endCxn id="97" idx="2"/>
                  </p:cNvCxnSpPr>
                  <p:nvPr/>
                </p:nvCxnSpPr>
                <p:spPr>
                  <a:xfrm flipV="1">
                    <a:off x="3966022" y="3020704"/>
                    <a:ext cx="7628852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922399BE-65EE-0048-8D52-FAAC959CF730}"/>
                    </a:ext>
                  </a:extLst>
                </p:cNvPr>
                <p:cNvSpPr/>
                <p:nvPr/>
              </p:nvSpPr>
              <p:spPr>
                <a:xfrm>
                  <a:off x="869318" y="311063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2297F76C-E995-6548-8D85-B680B7984D35}"/>
                    </a:ext>
                  </a:extLst>
                </p:cNvPr>
                <p:cNvSpPr/>
                <p:nvPr/>
              </p:nvSpPr>
              <p:spPr>
                <a:xfrm>
                  <a:off x="10920195" y="311063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584C6382-E025-9B49-83FF-091D37F22A7C}"/>
                    </a:ext>
                  </a:extLst>
                </p:cNvPr>
                <p:cNvCxnSpPr>
                  <a:cxnSpLocks/>
                  <a:stCxn id="85" idx="7"/>
                  <a:endCxn id="96" idx="2"/>
                </p:cNvCxnSpPr>
                <p:nvPr/>
              </p:nvCxnSpPr>
              <p:spPr>
                <a:xfrm flipV="1">
                  <a:off x="1249015" y="2429610"/>
                  <a:ext cx="513594" cy="7461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984E94F4-F7DC-4243-BF83-F7D877759388}"/>
                    </a:ext>
                  </a:extLst>
                </p:cNvPr>
                <p:cNvCxnSpPr>
                  <a:cxnSpLocks/>
                  <a:stCxn id="85" idx="5"/>
                </p:cNvCxnSpPr>
                <p:nvPr/>
              </p:nvCxnSpPr>
              <p:spPr>
                <a:xfrm>
                  <a:off x="1249015" y="3490336"/>
                  <a:ext cx="514279" cy="7164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id="{F29FC64B-FC22-4E42-B053-094EED82F754}"/>
                    </a:ext>
                  </a:extLst>
                </p:cNvPr>
                <p:cNvCxnSpPr>
                  <a:cxnSpLocks/>
                  <a:stCxn id="97" idx="6"/>
                  <a:endCxn id="86" idx="1"/>
                </p:cNvCxnSpPr>
                <p:nvPr/>
              </p:nvCxnSpPr>
              <p:spPr>
                <a:xfrm>
                  <a:off x="10281147" y="2428924"/>
                  <a:ext cx="704194" cy="74686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6041FD96-73AA-3C44-855C-29E9CE697B83}"/>
                    </a:ext>
                  </a:extLst>
                </p:cNvPr>
                <p:cNvCxnSpPr>
                  <a:cxnSpLocks/>
                  <a:stCxn id="101" idx="6"/>
                  <a:endCxn id="86" idx="3"/>
                </p:cNvCxnSpPr>
                <p:nvPr/>
              </p:nvCxnSpPr>
              <p:spPr>
                <a:xfrm flipV="1">
                  <a:off x="10221571" y="3490336"/>
                  <a:ext cx="763770" cy="68787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FFBED37D-8451-FB49-B6DC-935D8E2E4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608" y="257409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FFBED37D-8451-FB49-B6DC-935D8E2E40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0608" y="2574093"/>
                      <a:ext cx="1124607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1EA51D4-5308-0A44-9462-D4889B6786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67869" y="257409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1EA51D4-5308-0A44-9462-D4889B6786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67869" y="2574093"/>
                      <a:ext cx="1124607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8E616D56-C732-8549-8C09-370E6D27CC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608" y="365947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8E616D56-C732-8549-8C09-370E6D27CC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0608" y="3659473"/>
                      <a:ext cx="112460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55D9AE95-4BC9-024A-BD07-5E7AEB651F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21571" y="3696532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55D9AE95-4BC9-024A-BD07-5E7AEB651F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21571" y="3696532"/>
                      <a:ext cx="1124607" cy="36933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꺾인 연결선[E] 131">
              <a:extLst>
                <a:ext uri="{FF2B5EF4-FFF2-40B4-BE49-F238E27FC236}">
                  <a16:creationId xmlns:a16="http://schemas.microsoft.com/office/drawing/2014/main" id="{18DD4B5D-62B6-9B47-BF34-885D7DEB339F}"/>
                </a:ext>
              </a:extLst>
            </p:cNvPr>
            <p:cNvCxnSpPr>
              <a:stCxn id="12" idx="6"/>
              <a:endCxn id="28" idx="2"/>
            </p:cNvCxnSpPr>
            <p:nvPr/>
          </p:nvCxnSpPr>
          <p:spPr>
            <a:xfrm flipH="1">
              <a:off x="995226" y="2002724"/>
              <a:ext cx="4847447" cy="2795892"/>
            </a:xfrm>
            <a:prstGeom prst="bentConnector5">
              <a:avLst>
                <a:gd name="adj1" fmla="val -4716"/>
                <a:gd name="adj2" fmla="val 50000"/>
                <a:gd name="adj3" fmla="val 1047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86BD55FA-7D07-FC4D-9A3D-E1065FDA78D1}"/>
                </a:ext>
              </a:extLst>
            </p:cNvPr>
            <p:cNvGrpSpPr/>
            <p:nvPr/>
          </p:nvGrpSpPr>
          <p:grpSpPr>
            <a:xfrm flipH="1">
              <a:off x="5037082" y="7140732"/>
              <a:ext cx="2117836" cy="783721"/>
              <a:chOff x="3521179" y="2460090"/>
              <a:chExt cx="2117836" cy="7837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73DD4FE5-EEA6-534A-A7AD-1F8E05AA2F16}"/>
                      </a:ext>
                    </a:extLst>
                  </p:cNvPr>
                  <p:cNvSpPr txBox="1"/>
                  <p:nvPr/>
                </p:nvSpPr>
                <p:spPr>
                  <a:xfrm>
                    <a:off x="4005707" y="2460090"/>
                    <a:ext cx="112460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sz="3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lang="ko-Kore-KR" altLang="ko-Kore-KR" sz="3000" b="1" dirty="0"/>
                  </a:p>
                </p:txBody>
              </p:sp>
            </mc:Choice>
            <mc:Fallback xmlns="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73DD4FE5-EEA6-534A-A7AD-1F8E05AA2F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707" y="2460090"/>
                    <a:ext cx="1124607" cy="55399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694AD45F-436E-0343-8D9A-5A6A291ED8D5}"/>
                  </a:ext>
                </a:extLst>
              </p:cNvPr>
              <p:cNvSpPr/>
              <p:nvPr/>
            </p:nvSpPr>
            <p:spPr>
              <a:xfrm>
                <a:off x="3521179" y="2798968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0949F958-FD9D-5241-B518-4F31908D8716}"/>
                  </a:ext>
                </a:extLst>
              </p:cNvPr>
              <p:cNvSpPr/>
              <p:nvPr/>
            </p:nvSpPr>
            <p:spPr>
              <a:xfrm>
                <a:off x="5194172" y="2798282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C6A9068D-80A4-8E43-9807-D00D8B570D20}"/>
                  </a:ext>
                </a:extLst>
              </p:cNvPr>
              <p:cNvCxnSpPr>
                <a:stCxn id="135" idx="6"/>
                <a:endCxn id="136" idx="2"/>
              </p:cNvCxnSpPr>
              <p:nvPr/>
            </p:nvCxnSpPr>
            <p:spPr>
              <a:xfrm flipV="1">
                <a:off x="3966022" y="3020704"/>
                <a:ext cx="1228150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꺾인 연결선[E] 138">
              <a:extLst>
                <a:ext uri="{FF2B5EF4-FFF2-40B4-BE49-F238E27FC236}">
                  <a16:creationId xmlns:a16="http://schemas.microsoft.com/office/drawing/2014/main" id="{F2717138-8654-774F-B7F5-0036A42952E3}"/>
                </a:ext>
              </a:extLst>
            </p:cNvPr>
            <p:cNvCxnSpPr>
              <a:cxnSpLocks/>
              <a:stCxn id="29" idx="6"/>
              <a:endCxn id="135" idx="2"/>
            </p:cNvCxnSpPr>
            <p:nvPr/>
          </p:nvCxnSpPr>
          <p:spPr>
            <a:xfrm flipH="1">
              <a:off x="7154918" y="4798616"/>
              <a:ext cx="4336028" cy="2903416"/>
            </a:xfrm>
            <a:prstGeom prst="bentConnector3">
              <a:avLst>
                <a:gd name="adj1" fmla="val -527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꺾인 연결선[E] 141">
              <a:extLst>
                <a:ext uri="{FF2B5EF4-FFF2-40B4-BE49-F238E27FC236}">
                  <a16:creationId xmlns:a16="http://schemas.microsoft.com/office/drawing/2014/main" id="{768B3003-5ECA-D74E-9B68-5EB32968B085}"/>
                </a:ext>
              </a:extLst>
            </p:cNvPr>
            <p:cNvCxnSpPr>
              <a:cxnSpLocks/>
              <a:stCxn id="136" idx="6"/>
              <a:endCxn id="85" idx="2"/>
            </p:cNvCxnSpPr>
            <p:nvPr/>
          </p:nvCxnSpPr>
          <p:spPr>
            <a:xfrm rot="10800000" flipV="1">
              <a:off x="999588" y="7701345"/>
              <a:ext cx="4037495" cy="1808943"/>
            </a:xfrm>
            <a:prstGeom prst="bentConnector3">
              <a:avLst>
                <a:gd name="adj1" fmla="val 10566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CC10B7A-1E46-4843-869F-28114BE1EDEA}"/>
                    </a:ext>
                  </a:extLst>
                </p:cNvPr>
                <p:cNvSpPr txBox="1"/>
                <p:nvPr/>
              </p:nvSpPr>
              <p:spPr>
                <a:xfrm>
                  <a:off x="9322932" y="734666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CC10B7A-1E46-4843-869F-28114BE1E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2932" y="7346669"/>
                  <a:ext cx="112460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84322C8-67E0-8C4E-B7C5-92154B264454}"/>
                    </a:ext>
                  </a:extLst>
                </p:cNvPr>
                <p:cNvSpPr txBox="1"/>
                <p:nvPr/>
              </p:nvSpPr>
              <p:spPr>
                <a:xfrm>
                  <a:off x="2337388" y="734666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84322C8-67E0-8C4E-B7C5-92154B264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388" y="7346669"/>
                  <a:ext cx="112460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416C16D7-FEEE-0147-B85B-E8F9DDD6B62F}"/>
                </a:ext>
              </a:extLst>
            </p:cNvPr>
            <p:cNvGrpSpPr/>
            <p:nvPr/>
          </p:nvGrpSpPr>
          <p:grpSpPr>
            <a:xfrm>
              <a:off x="11051632" y="9297805"/>
              <a:ext cx="444843" cy="444843"/>
              <a:chOff x="10570623" y="3786411"/>
              <a:chExt cx="444843" cy="444843"/>
            </a:xfrm>
          </p:grpSpPr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FD56960D-AD3D-5C48-9331-A8E53D626B0E}"/>
                  </a:ext>
                </a:extLst>
              </p:cNvPr>
              <p:cNvSpPr/>
              <p:nvPr/>
            </p:nvSpPr>
            <p:spPr>
              <a:xfrm>
                <a:off x="10570623" y="3786411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2EFFB492-2E42-7C49-9C17-E49783292142}"/>
                  </a:ext>
                </a:extLst>
              </p:cNvPr>
              <p:cNvSpPr/>
              <p:nvPr/>
            </p:nvSpPr>
            <p:spPr>
              <a:xfrm>
                <a:off x="10679396" y="3899401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D38219-2EE0-D742-AA23-AE92D88B9870}"/>
                </a:ext>
              </a:extLst>
            </p:cNvPr>
            <p:cNvSpPr txBox="1"/>
            <p:nvPr/>
          </p:nvSpPr>
          <p:spPr>
            <a:xfrm>
              <a:off x="799079" y="1688431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98551EF5-E1A0-8143-AD99-72690179B8C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833428" y="2002723"/>
              <a:ext cx="1059340" cy="2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765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A4C5F-C144-B741-82B9-CE935AE0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480447"/>
            <a:ext cx="10563386" cy="5696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40000" dirty="0"/>
              <a:t>FL-D</a:t>
            </a:r>
            <a:endParaRPr kumimoji="1" lang="ko-Kore-KR" altLang="en-US" sz="40000" dirty="0"/>
          </a:p>
        </p:txBody>
      </p:sp>
    </p:spTree>
    <p:extLst>
      <p:ext uri="{BB962C8B-B14F-4D97-AF65-F5344CB8AC3E}">
        <p14:creationId xmlns:p14="http://schemas.microsoft.com/office/powerpoint/2010/main" val="1187876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229C4F-33AA-9E4E-9953-901A253FDB5C}"/>
                  </a:ext>
                </a:extLst>
              </p:cNvPr>
              <p:cNvSpPr/>
              <p:nvPr/>
            </p:nvSpPr>
            <p:spPr>
              <a:xfrm>
                <a:off x="104540" y="124062"/>
                <a:ext cx="8099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|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endChr m:val="|"/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</m:e>
                          </m:d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sSup>
                            <m:sSup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  <m:t>𝑧𝑒𝑟𝑜</m:t>
                                      </m:r>
                                      <m:r>
                                        <a:rPr lang="ko-Kore-KR" alt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m:rPr>
                                      <m:lit/>
                                    </m:rP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) . (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ore-KR" altLang="en-US" i="1">
                                          <a:latin typeface="Cambria Math" panose="02040503050406030204" pitchFamily="18" charset="0"/>
                                        </a:rPr>
                                        <m:t>𝑧𝑒𝑟𝑜</m:t>
                                      </m:r>
                                    </m:e>
                                  </m:d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m:rPr>
                                      <m:lit/>
                                    </m:rP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m:rPr>
                              <m:lit/>
                            </m:rPr>
                            <a:rPr lang="ko-Kore-KR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229C4F-33AA-9E4E-9953-901A253FD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0" y="124062"/>
                <a:ext cx="8099077" cy="369332"/>
              </a:xfrm>
              <a:prstGeom prst="rect">
                <a:avLst/>
              </a:prstGeom>
              <a:blipFill>
                <a:blip r:embed="rId2"/>
                <a:stretch>
                  <a:fillRect t="-113333" r="-2191" b="-18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B07A86B-5472-1C4C-BB68-FED6A365B413}"/>
              </a:ext>
            </a:extLst>
          </p:cNvPr>
          <p:cNvGrpSpPr/>
          <p:nvPr/>
        </p:nvGrpSpPr>
        <p:grpSpPr>
          <a:xfrm>
            <a:off x="780029" y="0"/>
            <a:ext cx="11116643" cy="11166261"/>
            <a:chOff x="799079" y="797272"/>
            <a:chExt cx="11116643" cy="11166261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80E0063-E7BD-4F40-850D-8A87267BCC04}"/>
                </a:ext>
              </a:extLst>
            </p:cNvPr>
            <p:cNvGrpSpPr/>
            <p:nvPr/>
          </p:nvGrpSpPr>
          <p:grpSpPr>
            <a:xfrm>
              <a:off x="799079" y="797272"/>
              <a:ext cx="10723666" cy="11166261"/>
              <a:chOff x="799079" y="797272"/>
              <a:chExt cx="10723666" cy="111662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13A4583-B788-C840-A12E-23F217783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304" y="307830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13A4583-B788-C840-A12E-23F2177834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2304" y="3078302"/>
                    <a:ext cx="11246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FF7F372-CA7F-2140-B21B-214E97AA4AED}"/>
                  </a:ext>
                </a:extLst>
              </p:cNvPr>
              <p:cNvGrpSpPr/>
              <p:nvPr/>
            </p:nvGrpSpPr>
            <p:grpSpPr>
              <a:xfrm>
                <a:off x="946516" y="3600381"/>
                <a:ext cx="10571868" cy="3685699"/>
                <a:chOff x="820608" y="2134826"/>
                <a:chExt cx="10571868" cy="3685699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3499728C-174D-2F45-BFBB-EE0306DBF626}"/>
                    </a:ext>
                  </a:extLst>
                </p:cNvPr>
                <p:cNvGrpSpPr/>
                <p:nvPr/>
              </p:nvGrpSpPr>
              <p:grpSpPr>
                <a:xfrm>
                  <a:off x="1762609" y="2134826"/>
                  <a:ext cx="8518538" cy="517205"/>
                  <a:chOff x="3521179" y="2726606"/>
                  <a:chExt cx="8518538" cy="517205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CECBBB46-6D40-CC42-83EC-132288AF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7105824" y="2726606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" name="타원 74">
                    <a:extLst>
                      <a:ext uri="{FF2B5EF4-FFF2-40B4-BE49-F238E27FC236}">
                        <a16:creationId xmlns:a16="http://schemas.microsoft.com/office/drawing/2014/main" id="{445E179A-83D4-9C44-821F-68D2867AE64C}"/>
                      </a:ext>
                    </a:extLst>
                  </p:cNvPr>
                  <p:cNvSpPr/>
                  <p:nvPr/>
                </p:nvSpPr>
                <p:spPr>
                  <a:xfrm>
                    <a:off x="3521179" y="2798968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4000" dirty="0">
                        <a:solidFill>
                          <a:srgbClr val="FF0000"/>
                        </a:solidFill>
                      </a:rPr>
                      <a:t>8</a:t>
                    </a:r>
                    <a:endParaRPr kumimoji="1" lang="ko-Kore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6" name="타원 75">
                    <a:extLst>
                      <a:ext uri="{FF2B5EF4-FFF2-40B4-BE49-F238E27FC236}">
                        <a16:creationId xmlns:a16="http://schemas.microsoft.com/office/drawing/2014/main" id="{7236E66B-70DC-5F4E-9BF3-AE1FAF7847E5}"/>
                      </a:ext>
                    </a:extLst>
                  </p:cNvPr>
                  <p:cNvSpPr/>
                  <p:nvPr/>
                </p:nvSpPr>
                <p:spPr>
                  <a:xfrm>
                    <a:off x="11594874" y="2798282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4000" dirty="0">
                        <a:solidFill>
                          <a:srgbClr val="FF0000"/>
                        </a:solidFill>
                      </a:rPr>
                      <a:t>9</a:t>
                    </a:r>
                    <a:endParaRPr kumimoji="1" lang="ko-Kore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7" name="직선 화살표 연결선 76">
                    <a:extLst>
                      <a:ext uri="{FF2B5EF4-FFF2-40B4-BE49-F238E27FC236}">
                        <a16:creationId xmlns:a16="http://schemas.microsoft.com/office/drawing/2014/main" id="{473BA0DF-F6B4-5342-8F23-97BE7EBDD27D}"/>
                      </a:ext>
                    </a:extLst>
                  </p:cNvPr>
                  <p:cNvCxnSpPr>
                    <a:stCxn id="75" idx="6"/>
                    <a:endCxn id="76" idx="2"/>
                  </p:cNvCxnSpPr>
                  <p:nvPr/>
                </p:nvCxnSpPr>
                <p:spPr>
                  <a:xfrm flipV="1">
                    <a:off x="3966022" y="3020704"/>
                    <a:ext cx="7628852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92C4E8BD-BB50-F541-B971-9DFD00654E13}"/>
                    </a:ext>
                  </a:extLst>
                </p:cNvPr>
                <p:cNvGrpSpPr/>
                <p:nvPr/>
              </p:nvGrpSpPr>
              <p:grpSpPr>
                <a:xfrm>
                  <a:off x="1763294" y="2493954"/>
                  <a:ext cx="8521255" cy="3326571"/>
                  <a:chOff x="2630500" y="1315604"/>
                  <a:chExt cx="8521255" cy="332657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89177129-588F-5E45-BCC9-01FCF2B75C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8305" y="2732717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89177129-588F-5E45-BCC9-01FCF2B75CD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8305" y="2732717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E4ECF942-E4C2-EB4A-BA3B-9506B97BA001}"/>
                      </a:ext>
                    </a:extLst>
                  </p:cNvPr>
                  <p:cNvGrpSpPr/>
                  <p:nvPr/>
                </p:nvGrpSpPr>
                <p:grpSpPr>
                  <a:xfrm>
                    <a:off x="5321071" y="1315604"/>
                    <a:ext cx="5830684" cy="3326571"/>
                    <a:chOff x="3006496" y="1458479"/>
                    <a:chExt cx="5830684" cy="3326571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8EC10887-5CD6-3B44-B2CA-A3F93DEF5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36666" y="2874343"/>
                          <a:ext cx="11246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kumimoji="1" lang="ko-Kore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8EC10887-5CD6-3B44-B2CA-A3F93DEF5B0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36666" y="2874343"/>
                          <a:ext cx="1124607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TextBox 46">
                          <a:extLst>
                            <a:ext uri="{FF2B5EF4-FFF2-40B4-BE49-F238E27FC236}">
                              <a16:creationId xmlns:a16="http://schemas.microsoft.com/office/drawing/2014/main" id="{7E6F4295-4558-974A-9694-278E9ED495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81594" y="2877783"/>
                          <a:ext cx="11246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kumimoji="1" lang="ko-Kore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TextBox 46">
                          <a:extLst>
                            <a:ext uri="{FF2B5EF4-FFF2-40B4-BE49-F238E27FC236}">
                              <a16:creationId xmlns:a16="http://schemas.microsoft.com/office/drawing/2014/main" id="{7E6F4295-4558-974A-9694-278E9ED495F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1594" y="2877783"/>
                          <a:ext cx="1124607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8" name="타원 47">
                      <a:extLst>
                        <a:ext uri="{FF2B5EF4-FFF2-40B4-BE49-F238E27FC236}">
                          <a16:creationId xmlns:a16="http://schemas.microsoft.com/office/drawing/2014/main" id="{8D71E257-A19D-1D43-8C49-F906196E7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7409" y="2947604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0566DAB2-7CFB-434D-9D93-4DFA80FD88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18966" y="2112920"/>
                          <a:ext cx="11246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𝑧𝑒𝑟𝑜</m:t>
                                </m:r>
                              </m:oMath>
                            </m:oMathPara>
                          </a14:m>
                          <a:endParaRPr kumimoji="1" lang="ko-Kore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0566DAB2-7CFB-434D-9D93-4DFA80FD886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18966" y="2112920"/>
                          <a:ext cx="1124607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0" name="타원 49">
                      <a:extLst>
                        <a:ext uri="{FF2B5EF4-FFF2-40B4-BE49-F238E27FC236}">
                          <a16:creationId xmlns:a16="http://schemas.microsoft.com/office/drawing/2014/main" id="{C3B243A1-56B1-D14E-9321-C0335DBE5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3036" y="2185282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51" name="타원 50">
                      <a:extLst>
                        <a:ext uri="{FF2B5EF4-FFF2-40B4-BE49-F238E27FC236}">
                          <a16:creationId xmlns:a16="http://schemas.microsoft.com/office/drawing/2014/main" id="{264E48B4-DBE1-7743-9EC1-F463530C3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6029" y="2184596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52" name="타원 51">
                      <a:extLst>
                        <a:ext uri="{FF2B5EF4-FFF2-40B4-BE49-F238E27FC236}">
                          <a16:creationId xmlns:a16="http://schemas.microsoft.com/office/drawing/2014/main" id="{70FFE3AB-2937-DA45-9502-E585B811F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2471" y="2947604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53" name="타원 52">
                      <a:extLst>
                        <a:ext uri="{FF2B5EF4-FFF2-40B4-BE49-F238E27FC236}">
                          <a16:creationId xmlns:a16="http://schemas.microsoft.com/office/drawing/2014/main" id="{ACCE5089-9B41-AE46-98B3-F8D5F067E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3035" y="3711300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54" name="타원 53">
                      <a:extLst>
                        <a:ext uri="{FF2B5EF4-FFF2-40B4-BE49-F238E27FC236}">
                          <a16:creationId xmlns:a16="http://schemas.microsoft.com/office/drawing/2014/main" id="{C69DFC33-3F9E-9E4F-BACE-ED6B16945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9294" y="3711300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55" name="직선 화살표 연결선 54">
                      <a:extLst>
                        <a:ext uri="{FF2B5EF4-FFF2-40B4-BE49-F238E27FC236}">
                          <a16:creationId xmlns:a16="http://schemas.microsoft.com/office/drawing/2014/main" id="{350C0C81-6103-4B44-B565-8EDCBED147EF}"/>
                        </a:ext>
                      </a:extLst>
                    </p:cNvPr>
                    <p:cNvCxnSpPr>
                      <a:stCxn id="50" idx="6"/>
                      <a:endCxn id="51" idx="2"/>
                    </p:cNvCxnSpPr>
                    <p:nvPr/>
                  </p:nvCxnSpPr>
                  <p:spPr>
                    <a:xfrm flipV="1">
                      <a:off x="5267879" y="2407018"/>
                      <a:ext cx="1228150" cy="6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직선 화살표 연결선 55">
                      <a:extLst>
                        <a:ext uri="{FF2B5EF4-FFF2-40B4-BE49-F238E27FC236}">
                          <a16:creationId xmlns:a16="http://schemas.microsoft.com/office/drawing/2014/main" id="{D2BDEF8F-A0B0-E24B-A62A-0A2CBD121D17}"/>
                        </a:ext>
                      </a:extLst>
                    </p:cNvPr>
                    <p:cNvCxnSpPr>
                      <a:cxnSpLocks/>
                      <a:stCxn id="48" idx="7"/>
                      <a:endCxn id="50" idx="2"/>
                    </p:cNvCxnSpPr>
                    <p:nvPr/>
                  </p:nvCxnSpPr>
                  <p:spPr>
                    <a:xfrm flipV="1">
                      <a:off x="4327106" y="2407704"/>
                      <a:ext cx="495930" cy="60504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직선 화살표 연결선 56">
                      <a:extLst>
                        <a:ext uri="{FF2B5EF4-FFF2-40B4-BE49-F238E27FC236}">
                          <a16:creationId xmlns:a16="http://schemas.microsoft.com/office/drawing/2014/main" id="{03D9164C-7D57-2B4D-BFEC-5AA60E2B43CD}"/>
                        </a:ext>
                      </a:extLst>
                    </p:cNvPr>
                    <p:cNvCxnSpPr>
                      <a:cxnSpLocks/>
                      <a:stCxn id="53" idx="6"/>
                      <a:endCxn id="54" idx="2"/>
                    </p:cNvCxnSpPr>
                    <p:nvPr/>
                  </p:nvCxnSpPr>
                  <p:spPr>
                    <a:xfrm>
                      <a:off x="5267878" y="3933722"/>
                      <a:ext cx="123141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직선 화살표 연결선 57">
                      <a:extLst>
                        <a:ext uri="{FF2B5EF4-FFF2-40B4-BE49-F238E27FC236}">
                          <a16:creationId xmlns:a16="http://schemas.microsoft.com/office/drawing/2014/main" id="{1E3750AD-4EEE-F145-A990-F586E808EAB2}"/>
                        </a:ext>
                      </a:extLst>
                    </p:cNvPr>
                    <p:cNvCxnSpPr>
                      <a:cxnSpLocks/>
                      <a:stCxn id="51" idx="6"/>
                      <a:endCxn id="52" idx="1"/>
                    </p:cNvCxnSpPr>
                    <p:nvPr/>
                  </p:nvCxnSpPr>
                  <p:spPr>
                    <a:xfrm>
                      <a:off x="6940872" y="2407018"/>
                      <a:ext cx="576745" cy="605732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직선 화살표 연결선 58">
                      <a:extLst>
                        <a:ext uri="{FF2B5EF4-FFF2-40B4-BE49-F238E27FC236}">
                          <a16:creationId xmlns:a16="http://schemas.microsoft.com/office/drawing/2014/main" id="{9282A05A-6317-C049-8340-2F08E681889F}"/>
                        </a:ext>
                      </a:extLst>
                    </p:cNvPr>
                    <p:cNvCxnSpPr>
                      <a:cxnSpLocks/>
                      <a:stCxn id="48" idx="5"/>
                      <a:endCxn id="53" idx="2"/>
                    </p:cNvCxnSpPr>
                    <p:nvPr/>
                  </p:nvCxnSpPr>
                  <p:spPr>
                    <a:xfrm>
                      <a:off x="4327106" y="3327301"/>
                      <a:ext cx="495929" cy="60642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직선 화살표 연결선 59">
                      <a:extLst>
                        <a:ext uri="{FF2B5EF4-FFF2-40B4-BE49-F238E27FC236}">
                          <a16:creationId xmlns:a16="http://schemas.microsoft.com/office/drawing/2014/main" id="{DBDDD94E-5722-CC41-BCD2-5A335DEA13DE}"/>
                        </a:ext>
                      </a:extLst>
                    </p:cNvPr>
                    <p:cNvCxnSpPr>
                      <a:cxnSpLocks/>
                      <a:stCxn id="54" idx="6"/>
                      <a:endCxn id="52" idx="3"/>
                    </p:cNvCxnSpPr>
                    <p:nvPr/>
                  </p:nvCxnSpPr>
                  <p:spPr>
                    <a:xfrm flipV="1">
                      <a:off x="6944137" y="3327301"/>
                      <a:ext cx="573480" cy="60642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EA991A8-9833-0443-B40B-DAC936B60B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9085" y="3653852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ore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non-zero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294ADF3B-566B-1543-AD3B-D637EBF9DD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61056" y="2420987"/>
                          <a:ext cx="11246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ko-Kore-KR" altLang="ko-Kore-KR" dirty="0">
                              <a:effectLst/>
                            </a:rPr>
                            <a:t> </a:t>
                          </a:r>
                          <a:endParaRPr kumimoji="1" lang="ko-Kore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294ADF3B-566B-1543-AD3B-D637EBF9DD1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61056" y="2420987"/>
                          <a:ext cx="1124607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22D15E37-D37F-3541-BE8E-A90C4243AA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72707" y="3587951"/>
                          <a:ext cx="11246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ko-Kore-KR" altLang="ko-Kore-KR" dirty="0">
                              <a:effectLst/>
                            </a:rPr>
                            <a:t> </a:t>
                          </a:r>
                          <a:endParaRPr kumimoji="1" lang="ko-Kore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22D15E37-D37F-3541-BE8E-A90C4243AA6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72707" y="3587951"/>
                          <a:ext cx="1124607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E51D831D-969A-A347-B92E-0F3D13F098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72707" y="2420987"/>
                          <a:ext cx="11246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ko-Kore-KR" altLang="ko-Kore-KR" dirty="0">
                              <a:effectLst/>
                            </a:rPr>
                            <a:t> </a:t>
                          </a:r>
                          <a:endParaRPr kumimoji="1" lang="ko-Kore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E51D831D-969A-A347-B92E-0F3D13F0985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72707" y="2420987"/>
                          <a:ext cx="1124607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E8E0318A-5FF3-BD4A-8049-D4C39BD4E80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61056" y="3587951"/>
                          <a:ext cx="11246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ko-Kore-KR" altLang="ko-Kore-KR" dirty="0">
                              <a:effectLst/>
                            </a:rPr>
                            <a:t> </a:t>
                          </a:r>
                          <a:endParaRPr kumimoji="1" lang="ko-Kore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E8E0318A-5FF3-BD4A-8049-D4C39BD4E80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61056" y="3587951"/>
                          <a:ext cx="1124607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6" name="타원 65">
                      <a:extLst>
                        <a:ext uri="{FF2B5EF4-FFF2-40B4-BE49-F238E27FC236}">
                          <a16:creationId xmlns:a16="http://schemas.microsoft.com/office/drawing/2014/main" id="{A8E83210-45B0-094D-B8B0-1F14A12072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6496" y="2948874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67" name="직선 화살표 연결선 66">
                      <a:extLst>
                        <a:ext uri="{FF2B5EF4-FFF2-40B4-BE49-F238E27FC236}">
                          <a16:creationId xmlns:a16="http://schemas.microsoft.com/office/drawing/2014/main" id="{D562759A-C584-2548-8753-82B284FF1ED0}"/>
                        </a:ext>
                      </a:extLst>
                    </p:cNvPr>
                    <p:cNvCxnSpPr>
                      <a:cxnSpLocks/>
                      <a:stCxn id="66" idx="6"/>
                      <a:endCxn id="48" idx="2"/>
                    </p:cNvCxnSpPr>
                    <p:nvPr/>
                  </p:nvCxnSpPr>
                  <p:spPr>
                    <a:xfrm flipV="1">
                      <a:off x="3451339" y="3170026"/>
                      <a:ext cx="496070" cy="127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타원 67">
                      <a:extLst>
                        <a:ext uri="{FF2B5EF4-FFF2-40B4-BE49-F238E27FC236}">
                          <a16:creationId xmlns:a16="http://schemas.microsoft.com/office/drawing/2014/main" id="{448FA1D2-1618-1341-8599-B8AA7F1496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92337" y="2948874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69" name="직선 화살표 연결선 68">
                      <a:extLst>
                        <a:ext uri="{FF2B5EF4-FFF2-40B4-BE49-F238E27FC236}">
                          <a16:creationId xmlns:a16="http://schemas.microsoft.com/office/drawing/2014/main" id="{3ABB7F67-AF98-F14B-982F-CA1A73E639EC}"/>
                        </a:ext>
                      </a:extLst>
                    </p:cNvPr>
                    <p:cNvCxnSpPr>
                      <a:cxnSpLocks/>
                      <a:stCxn id="52" idx="6"/>
                      <a:endCxn id="68" idx="2"/>
                    </p:cNvCxnSpPr>
                    <p:nvPr/>
                  </p:nvCxnSpPr>
                  <p:spPr>
                    <a:xfrm>
                      <a:off x="7897314" y="3170026"/>
                      <a:ext cx="495023" cy="127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구부러진 연결선[U] 69">
                      <a:extLst>
                        <a:ext uri="{FF2B5EF4-FFF2-40B4-BE49-F238E27FC236}">
                          <a16:creationId xmlns:a16="http://schemas.microsoft.com/office/drawing/2014/main" id="{EB0AD15B-4856-CF4C-8C1D-BC23EE963074}"/>
                        </a:ext>
                      </a:extLst>
                    </p:cNvPr>
                    <p:cNvCxnSpPr>
                      <a:cxnSpLocks/>
                      <a:stCxn id="66" idx="4"/>
                      <a:endCxn id="68" idx="4"/>
                    </p:cNvCxnSpPr>
                    <p:nvPr/>
                  </p:nvCxnSpPr>
                  <p:spPr>
                    <a:xfrm rot="16200000" flipH="1">
                      <a:off x="5921838" y="700796"/>
                      <a:ext cx="12700" cy="5385841"/>
                    </a:xfrm>
                    <a:prstGeom prst="curvedConnector3">
                      <a:avLst>
                        <a:gd name="adj1" fmla="val 8725717"/>
                      </a:avLst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구부러진 연결선[U] 70">
                      <a:extLst>
                        <a:ext uri="{FF2B5EF4-FFF2-40B4-BE49-F238E27FC236}">
                          <a16:creationId xmlns:a16="http://schemas.microsoft.com/office/drawing/2014/main" id="{254DD450-4B0F-B04C-BDC4-FB2BC7E4C739}"/>
                        </a:ext>
                      </a:extLst>
                    </p:cNvPr>
                    <p:cNvCxnSpPr>
                      <a:cxnSpLocks/>
                      <a:stCxn id="52" idx="0"/>
                      <a:endCxn id="48" idx="0"/>
                    </p:cNvCxnSpPr>
                    <p:nvPr/>
                  </p:nvCxnSpPr>
                  <p:spPr>
                    <a:xfrm rot="16200000" flipV="1">
                      <a:off x="5922362" y="1195073"/>
                      <a:ext cx="12700" cy="3505062"/>
                    </a:xfrm>
                    <a:prstGeom prst="curvedConnector3">
                      <a:avLst>
                        <a:gd name="adj1" fmla="val 9137142"/>
                      </a:avLst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45CE126B-83F3-8C48-81BD-71964D2E16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89084" y="1458479"/>
                          <a:ext cx="11246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ko-Kore-KR" altLang="ko-Kore-KR" dirty="0">
                              <a:effectLst/>
                            </a:rPr>
                            <a:t> </a:t>
                          </a:r>
                          <a:endParaRPr kumimoji="1" lang="ko-Kore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45CE126B-83F3-8C48-81BD-71964D2E160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89084" y="1458479"/>
                          <a:ext cx="1124607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AA8604F2-1661-B544-B8D9-FF63FDEB1E0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89085" y="4415718"/>
                          <a:ext cx="11246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ko-Kore-KR" altLang="ko-Kore-KR" dirty="0">
                              <a:effectLst/>
                            </a:rPr>
                            <a:t> </a:t>
                          </a:r>
                          <a:endParaRPr kumimoji="1" lang="ko-Kore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AA8604F2-1661-B544-B8D9-FF63FDEB1E0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89085" y="4415718"/>
                          <a:ext cx="1124607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2C21498A-0BD2-EE4C-9358-D3AA02CF8CE7}"/>
                      </a:ext>
                    </a:extLst>
                  </p:cNvPr>
                  <p:cNvGrpSpPr/>
                  <p:nvPr/>
                </p:nvGrpSpPr>
                <p:grpSpPr>
                  <a:xfrm>
                    <a:off x="2630500" y="2733636"/>
                    <a:ext cx="2117836" cy="517205"/>
                    <a:chOff x="3521179" y="2726606"/>
                    <a:chExt cx="2117836" cy="517205"/>
                  </a:xfrm>
                </p:grpSpPr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8A507A11-6F98-A447-80C6-4546886C19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7109" y="2726606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ore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non-zero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3" name="타원 42">
                      <a:extLst>
                        <a:ext uri="{FF2B5EF4-FFF2-40B4-BE49-F238E27FC236}">
                          <a16:creationId xmlns:a16="http://schemas.microsoft.com/office/drawing/2014/main" id="{DE10A788-34F5-F04C-A6E2-820FE87D4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1179" y="2798968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4" name="타원 43">
                      <a:extLst>
                        <a:ext uri="{FF2B5EF4-FFF2-40B4-BE49-F238E27FC236}">
                          <a16:creationId xmlns:a16="http://schemas.microsoft.com/office/drawing/2014/main" id="{E586B815-D93C-E047-92F2-A1F448067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172" y="2798282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4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45" name="직선 화살표 연결선 44">
                      <a:extLst>
                        <a:ext uri="{FF2B5EF4-FFF2-40B4-BE49-F238E27FC236}">
                          <a16:creationId xmlns:a16="http://schemas.microsoft.com/office/drawing/2014/main" id="{7D718EB2-77A7-5045-A995-807332ECAF73}"/>
                        </a:ext>
                      </a:extLst>
                    </p:cNvPr>
                    <p:cNvCxnSpPr>
                      <a:cxnSpLocks/>
                      <a:stCxn id="43" idx="6"/>
                      <a:endCxn id="44" idx="2"/>
                    </p:cNvCxnSpPr>
                    <p:nvPr/>
                  </p:nvCxnSpPr>
                  <p:spPr>
                    <a:xfrm flipV="1">
                      <a:off x="3966022" y="3020704"/>
                      <a:ext cx="1228150" cy="6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" name="직선 화살표 연결선 40">
                    <a:extLst>
                      <a:ext uri="{FF2B5EF4-FFF2-40B4-BE49-F238E27FC236}">
                        <a16:creationId xmlns:a16="http://schemas.microsoft.com/office/drawing/2014/main" id="{1F5CB4EE-2F84-F24D-B42B-A983711ABF26}"/>
                      </a:ext>
                    </a:extLst>
                  </p:cNvPr>
                  <p:cNvCxnSpPr>
                    <a:cxnSpLocks/>
                    <a:stCxn id="44" idx="6"/>
                    <a:endCxn id="66" idx="2"/>
                  </p:cNvCxnSpPr>
                  <p:nvPr/>
                </p:nvCxnSpPr>
                <p:spPr>
                  <a:xfrm>
                    <a:off x="4748336" y="3027734"/>
                    <a:ext cx="572735" cy="6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5BB201BA-C30A-7347-82D9-E73E162F1E70}"/>
                    </a:ext>
                  </a:extLst>
                </p:cNvPr>
                <p:cNvSpPr/>
                <p:nvPr/>
              </p:nvSpPr>
              <p:spPr>
                <a:xfrm>
                  <a:off x="869318" y="311063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7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FFF5FF22-C55F-814E-8AD1-EB272907DBBF}"/>
                    </a:ext>
                  </a:extLst>
                </p:cNvPr>
                <p:cNvSpPr/>
                <p:nvPr/>
              </p:nvSpPr>
              <p:spPr>
                <a:xfrm>
                  <a:off x="10920195" y="311063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D80F35F5-E582-3140-875A-D9166F93FD94}"/>
                    </a:ext>
                  </a:extLst>
                </p:cNvPr>
                <p:cNvCxnSpPr>
                  <a:cxnSpLocks/>
                  <a:stCxn id="28" idx="7"/>
                  <a:endCxn id="75" idx="2"/>
                </p:cNvCxnSpPr>
                <p:nvPr/>
              </p:nvCxnSpPr>
              <p:spPr>
                <a:xfrm flipV="1">
                  <a:off x="1249015" y="2429610"/>
                  <a:ext cx="513594" cy="7461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7506C8C1-C1B8-304C-AB90-FE3925F9B266}"/>
                    </a:ext>
                  </a:extLst>
                </p:cNvPr>
                <p:cNvCxnSpPr>
                  <a:cxnSpLocks/>
                  <a:stCxn id="28" idx="5"/>
                  <a:endCxn id="43" idx="2"/>
                </p:cNvCxnSpPr>
                <p:nvPr/>
              </p:nvCxnSpPr>
              <p:spPr>
                <a:xfrm>
                  <a:off x="1249015" y="3490336"/>
                  <a:ext cx="514279" cy="7164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CCD2B9CE-F69C-EB4A-A355-45C3FB613073}"/>
                    </a:ext>
                  </a:extLst>
                </p:cNvPr>
                <p:cNvCxnSpPr>
                  <a:cxnSpLocks/>
                  <a:stCxn id="76" idx="6"/>
                  <a:endCxn id="29" idx="1"/>
                </p:cNvCxnSpPr>
                <p:nvPr/>
              </p:nvCxnSpPr>
              <p:spPr>
                <a:xfrm>
                  <a:off x="10281147" y="2428924"/>
                  <a:ext cx="704194" cy="74686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35F17417-0056-684F-AA5C-CD605FB6500E}"/>
                    </a:ext>
                  </a:extLst>
                </p:cNvPr>
                <p:cNvCxnSpPr>
                  <a:cxnSpLocks/>
                  <a:stCxn id="68" idx="6"/>
                  <a:endCxn id="29" idx="3"/>
                </p:cNvCxnSpPr>
                <p:nvPr/>
              </p:nvCxnSpPr>
              <p:spPr>
                <a:xfrm flipV="1">
                  <a:off x="10284549" y="3490336"/>
                  <a:ext cx="700792" cy="71643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FC5BE16-9304-E24B-BE7F-FDAFB670F8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608" y="257409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FC5BE16-9304-E24B-BE7F-FDAFB670F8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0608" y="2574093"/>
                      <a:ext cx="1124607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C2BCD52-0189-3245-8ADF-50EE650290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67869" y="257409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C2BCD52-0189-3245-8ADF-50EE650290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67869" y="2574093"/>
                      <a:ext cx="1124607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28B1AB33-00B9-684B-9B3A-0286CDDE4F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608" y="365947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28B1AB33-00B9-684B-9B3A-0286CDDE4F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0608" y="3659473"/>
                      <a:ext cx="1124607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602D1B1B-8020-3040-B0F9-A65F9BAEDC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58442" y="3659473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602D1B1B-8020-3040-B0F9-A65F9BAEDC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58442" y="3659473"/>
                      <a:ext cx="1124607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7AFAD19-798C-D54E-A8C8-983D081707D6}"/>
                  </a:ext>
                </a:extLst>
              </p:cNvPr>
              <p:cNvGrpSpPr/>
              <p:nvPr/>
            </p:nvGrpSpPr>
            <p:grpSpPr>
              <a:xfrm>
                <a:off x="1806415" y="797272"/>
                <a:ext cx="4036258" cy="2191569"/>
                <a:chOff x="1055863" y="687467"/>
                <a:chExt cx="4036258" cy="219156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00B02B12-2949-8240-818C-359BFEFBAAE4}"/>
                    </a:ext>
                  </a:extLst>
                </p:cNvPr>
                <p:cNvSpPr/>
                <p:nvPr/>
              </p:nvSpPr>
              <p:spPr>
                <a:xfrm>
                  <a:off x="1142216" y="1670496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1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DB49C52-1F62-C542-8B7B-232215C32253}"/>
                    </a:ext>
                  </a:extLst>
                </p:cNvPr>
                <p:cNvSpPr txBox="1"/>
                <p:nvPr/>
              </p:nvSpPr>
              <p:spPr>
                <a:xfrm>
                  <a:off x="2511687" y="687467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DC751110-40F7-F046-8FE6-DE137C91BFE9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4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5AD8BAE2-4BC1-D547-AB67-67FB49C67D56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5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EC15475C-0865-E44C-B529-FAE815D809A6}"/>
                    </a:ext>
                  </a:extLst>
                </p:cNvPr>
                <p:cNvSpPr/>
                <p:nvPr/>
              </p:nvSpPr>
              <p:spPr>
                <a:xfrm>
                  <a:off x="4647278" y="1670497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6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AA4426B3-9153-CA4F-AEA3-817D76D20527}"/>
                    </a:ext>
                  </a:extLst>
                </p:cNvPr>
                <p:cNvSpPr/>
                <p:nvPr/>
              </p:nvSpPr>
              <p:spPr>
                <a:xfrm>
                  <a:off x="2017842" y="2434193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2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FF58C7EF-0F90-EE46-82FC-CE989AFC42F4}"/>
                    </a:ext>
                  </a:extLst>
                </p:cNvPr>
                <p:cNvSpPr/>
                <p:nvPr/>
              </p:nvSpPr>
              <p:spPr>
                <a:xfrm>
                  <a:off x="3694101" y="2434193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3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43DBA24F-DCBD-E143-B668-D1A8DAE778B0}"/>
                    </a:ext>
                  </a:extLst>
                </p:cNvPr>
                <p:cNvCxnSpPr>
                  <a:stCxn id="10" idx="6"/>
                  <a:endCxn id="11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A70550B1-347C-2345-85B6-1F0E73B34277}"/>
                    </a:ext>
                  </a:extLst>
                </p:cNvPr>
                <p:cNvCxnSpPr>
                  <a:cxnSpLocks/>
                  <a:stCxn id="8" idx="7"/>
                  <a:endCxn id="10" idx="2"/>
                </p:cNvCxnSpPr>
                <p:nvPr/>
              </p:nvCxnSpPr>
              <p:spPr>
                <a:xfrm flipV="1">
                  <a:off x="1521913" y="1130597"/>
                  <a:ext cx="495930" cy="6050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9959C39-EA57-CA48-8A5D-206F662EF42A}"/>
                    </a:ext>
                  </a:extLst>
                </p:cNvPr>
                <p:cNvCxnSpPr>
                  <a:cxnSpLocks/>
                  <a:stCxn id="13" idx="6"/>
                  <a:endCxn id="14" idx="2"/>
                </p:cNvCxnSpPr>
                <p:nvPr/>
              </p:nvCxnSpPr>
              <p:spPr>
                <a:xfrm>
                  <a:off x="2462685" y="2656615"/>
                  <a:ext cx="12314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FCC43A79-0714-6A4D-9BAE-7D948C98043C}"/>
                    </a:ext>
                  </a:extLst>
                </p:cNvPr>
                <p:cNvCxnSpPr>
                  <a:cxnSpLocks/>
                  <a:stCxn id="11" idx="6"/>
                  <a:endCxn id="12" idx="1"/>
                </p:cNvCxnSpPr>
                <p:nvPr/>
              </p:nvCxnSpPr>
              <p:spPr>
                <a:xfrm>
                  <a:off x="4135679" y="1129911"/>
                  <a:ext cx="576745" cy="6057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E0F872F3-F72C-4A41-B75D-8672F78D7083}"/>
                    </a:ext>
                  </a:extLst>
                </p:cNvPr>
                <p:cNvCxnSpPr>
                  <a:cxnSpLocks/>
                  <a:stCxn id="8" idx="5"/>
                  <a:endCxn id="13" idx="2"/>
                </p:cNvCxnSpPr>
                <p:nvPr/>
              </p:nvCxnSpPr>
              <p:spPr>
                <a:xfrm>
                  <a:off x="1521913" y="2050193"/>
                  <a:ext cx="495929" cy="60642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63664399-5D63-F540-AAE7-5C15C359ECB3}"/>
                    </a:ext>
                  </a:extLst>
                </p:cNvPr>
                <p:cNvCxnSpPr>
                  <a:cxnSpLocks/>
                  <a:stCxn id="14" idx="6"/>
                  <a:endCxn id="12" idx="3"/>
                </p:cNvCxnSpPr>
                <p:nvPr/>
              </p:nvCxnSpPr>
              <p:spPr>
                <a:xfrm flipV="1">
                  <a:off x="4138944" y="2050194"/>
                  <a:ext cx="573480" cy="6064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6ED12A0-CC1E-7F4F-A7D5-78D6299715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1688" y="2327418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6ED12A0-CC1E-7F4F-A7D5-78D6299715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1688" y="2327418"/>
                      <a:ext cx="1124607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AF5A7CE-43FF-D941-9021-27534720DA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5863" y="1143880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AF5A7CE-43FF-D941-9021-27534720DA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5863" y="1143880"/>
                      <a:ext cx="112460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7C65FBCA-E405-1C45-92B6-19B0E31EBB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7514" y="2310844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1"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7C65FBCA-E405-1C45-92B6-19B0E31EBB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7514" y="2310844"/>
                      <a:ext cx="112460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8E5335D-198E-1349-AC0D-01ECF558E6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7514" y="1143880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8E5335D-198E-1349-AC0D-01ECF558E6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7514" y="1143880"/>
                      <a:ext cx="1124607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5F18FDA-A364-8B42-BDDA-E179D27215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5863" y="2310844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ko-Kore-KR" altLang="ko-Kore-KR" dirty="0">
                          <a:effectLst/>
                        </a:rPr>
                        <a:t> 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5F18FDA-A364-8B42-BDDA-E179D27215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5863" y="2310844"/>
                      <a:ext cx="112460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E64CDADD-C55C-8740-8B0F-ABEF19AE6553}"/>
                  </a:ext>
                </a:extLst>
              </p:cNvPr>
              <p:cNvGrpSpPr/>
              <p:nvPr/>
            </p:nvGrpSpPr>
            <p:grpSpPr>
              <a:xfrm>
                <a:off x="950877" y="8312054"/>
                <a:ext cx="10571868" cy="3651479"/>
                <a:chOff x="107155" y="2151666"/>
                <a:chExt cx="10571868" cy="3651479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383C71CC-9C50-604C-B093-9744F81065E2}"/>
                    </a:ext>
                  </a:extLst>
                </p:cNvPr>
                <p:cNvGrpSpPr/>
                <p:nvPr/>
              </p:nvGrpSpPr>
              <p:grpSpPr>
                <a:xfrm>
                  <a:off x="1064575" y="2476574"/>
                  <a:ext cx="5830684" cy="3326571"/>
                  <a:chOff x="3006496" y="1458479"/>
                  <a:chExt cx="5830684" cy="332657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8C2763EF-B15F-4244-AE5F-21E8358EF5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6666" y="2874343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8C2763EF-B15F-4244-AE5F-21E8358EF58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36666" y="2874343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A95C965E-4C92-FC43-8769-B948387840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81594" y="2877783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A95C965E-4C92-FC43-8769-B948387840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81594" y="2877783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EDDA54D-AEE2-F044-BE28-3029A38D318F}"/>
                      </a:ext>
                    </a:extLst>
                  </p:cNvPr>
                  <p:cNvSpPr/>
                  <p:nvPr/>
                </p:nvSpPr>
                <p:spPr>
                  <a:xfrm>
                    <a:off x="3947409" y="294760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4000">
                      <a:solidFill>
                        <a:srgbClr val="FF0000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6DA78D75-4D6D-304C-A1EB-55C7B8CEED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18966" y="2112920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𝑧𝑒𝑟𝑜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6DA78D75-4D6D-304C-A1EB-55C7B8CEED4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18966" y="2112920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616FB5B5-CE15-FB47-A052-2BEE074F1944}"/>
                      </a:ext>
                    </a:extLst>
                  </p:cNvPr>
                  <p:cNvSpPr/>
                  <p:nvPr/>
                </p:nvSpPr>
                <p:spPr>
                  <a:xfrm>
                    <a:off x="4823036" y="2185282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40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8" name="타원 107">
                    <a:extLst>
                      <a:ext uri="{FF2B5EF4-FFF2-40B4-BE49-F238E27FC236}">
                        <a16:creationId xmlns:a16="http://schemas.microsoft.com/office/drawing/2014/main" id="{FD6ADB80-1490-2E4D-8321-BFBD70FB3284}"/>
                      </a:ext>
                    </a:extLst>
                  </p:cNvPr>
                  <p:cNvSpPr/>
                  <p:nvPr/>
                </p:nvSpPr>
                <p:spPr>
                  <a:xfrm>
                    <a:off x="6496029" y="2184596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40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C794F8C2-8075-6047-A55E-653F9725F71D}"/>
                      </a:ext>
                    </a:extLst>
                  </p:cNvPr>
                  <p:cNvSpPr/>
                  <p:nvPr/>
                </p:nvSpPr>
                <p:spPr>
                  <a:xfrm>
                    <a:off x="7452471" y="294760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40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0" name="타원 109">
                    <a:extLst>
                      <a:ext uri="{FF2B5EF4-FFF2-40B4-BE49-F238E27FC236}">
                        <a16:creationId xmlns:a16="http://schemas.microsoft.com/office/drawing/2014/main" id="{C55F3C5B-2770-8B4B-8B0D-F2B70F045828}"/>
                      </a:ext>
                    </a:extLst>
                  </p:cNvPr>
                  <p:cNvSpPr/>
                  <p:nvPr/>
                </p:nvSpPr>
                <p:spPr>
                  <a:xfrm>
                    <a:off x="4823035" y="3711300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40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1" name="타원 110">
                    <a:extLst>
                      <a:ext uri="{FF2B5EF4-FFF2-40B4-BE49-F238E27FC236}">
                        <a16:creationId xmlns:a16="http://schemas.microsoft.com/office/drawing/2014/main" id="{392FE94F-5C76-F04F-A821-D85E79C86CBA}"/>
                      </a:ext>
                    </a:extLst>
                  </p:cNvPr>
                  <p:cNvSpPr/>
                  <p:nvPr/>
                </p:nvSpPr>
                <p:spPr>
                  <a:xfrm>
                    <a:off x="6499294" y="3711300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40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12" name="직선 화살표 연결선 111">
                    <a:extLst>
                      <a:ext uri="{FF2B5EF4-FFF2-40B4-BE49-F238E27FC236}">
                        <a16:creationId xmlns:a16="http://schemas.microsoft.com/office/drawing/2014/main" id="{DD7ED900-5870-394D-89EA-C110BFE0D529}"/>
                      </a:ext>
                    </a:extLst>
                  </p:cNvPr>
                  <p:cNvCxnSpPr>
                    <a:stCxn id="107" idx="6"/>
                    <a:endCxn id="108" idx="2"/>
                  </p:cNvCxnSpPr>
                  <p:nvPr/>
                </p:nvCxnSpPr>
                <p:spPr>
                  <a:xfrm flipV="1">
                    <a:off x="5267879" y="2407018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화살표 연결선 112">
                    <a:extLst>
                      <a:ext uri="{FF2B5EF4-FFF2-40B4-BE49-F238E27FC236}">
                        <a16:creationId xmlns:a16="http://schemas.microsoft.com/office/drawing/2014/main" id="{E7777817-14CA-8C45-8407-AF170C82CA88}"/>
                      </a:ext>
                    </a:extLst>
                  </p:cNvPr>
                  <p:cNvCxnSpPr>
                    <a:cxnSpLocks/>
                    <a:stCxn id="105" idx="7"/>
                    <a:endCxn id="107" idx="2"/>
                  </p:cNvCxnSpPr>
                  <p:nvPr/>
                </p:nvCxnSpPr>
                <p:spPr>
                  <a:xfrm flipV="1">
                    <a:off x="4327106" y="2407704"/>
                    <a:ext cx="495930" cy="60504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0EB53E28-72C4-FE46-9C89-2C231D0EB972}"/>
                      </a:ext>
                    </a:extLst>
                  </p:cNvPr>
                  <p:cNvCxnSpPr>
                    <a:cxnSpLocks/>
                    <a:stCxn id="110" idx="6"/>
                    <a:endCxn id="111" idx="2"/>
                  </p:cNvCxnSpPr>
                  <p:nvPr/>
                </p:nvCxnSpPr>
                <p:spPr>
                  <a:xfrm>
                    <a:off x="5267878" y="3933722"/>
                    <a:ext cx="1231416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화살표 연결선 114">
                    <a:extLst>
                      <a:ext uri="{FF2B5EF4-FFF2-40B4-BE49-F238E27FC236}">
                        <a16:creationId xmlns:a16="http://schemas.microsoft.com/office/drawing/2014/main" id="{DAB8DDFE-A45C-2742-8F00-0583F15881C0}"/>
                      </a:ext>
                    </a:extLst>
                  </p:cNvPr>
                  <p:cNvCxnSpPr>
                    <a:cxnSpLocks/>
                    <a:stCxn id="108" idx="6"/>
                    <a:endCxn id="109" idx="1"/>
                  </p:cNvCxnSpPr>
                  <p:nvPr/>
                </p:nvCxnSpPr>
                <p:spPr>
                  <a:xfrm>
                    <a:off x="6940872" y="2407018"/>
                    <a:ext cx="576745" cy="60573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직선 화살표 연결선 115">
                    <a:extLst>
                      <a:ext uri="{FF2B5EF4-FFF2-40B4-BE49-F238E27FC236}">
                        <a16:creationId xmlns:a16="http://schemas.microsoft.com/office/drawing/2014/main" id="{56FBBF00-DDE4-9443-AEB9-8859ECC32775}"/>
                      </a:ext>
                    </a:extLst>
                  </p:cNvPr>
                  <p:cNvCxnSpPr>
                    <a:cxnSpLocks/>
                    <a:stCxn id="105" idx="5"/>
                    <a:endCxn id="110" idx="2"/>
                  </p:cNvCxnSpPr>
                  <p:nvPr/>
                </p:nvCxnSpPr>
                <p:spPr>
                  <a:xfrm>
                    <a:off x="4327106" y="3327301"/>
                    <a:ext cx="495929" cy="60642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화살표 연결선 116">
                    <a:extLst>
                      <a:ext uri="{FF2B5EF4-FFF2-40B4-BE49-F238E27FC236}">
                        <a16:creationId xmlns:a16="http://schemas.microsoft.com/office/drawing/2014/main" id="{74E29BB2-9949-AB4D-8820-9B6F1DB2E75F}"/>
                      </a:ext>
                    </a:extLst>
                  </p:cNvPr>
                  <p:cNvCxnSpPr>
                    <a:cxnSpLocks/>
                    <a:stCxn id="111" idx="6"/>
                    <a:endCxn id="109" idx="3"/>
                  </p:cNvCxnSpPr>
                  <p:nvPr/>
                </p:nvCxnSpPr>
                <p:spPr>
                  <a:xfrm flipV="1">
                    <a:off x="6944137" y="3327301"/>
                    <a:ext cx="573480" cy="60642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9D3CFE83-30A7-BB47-A685-838602577E8D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085" y="365385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non-zero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577E1DD6-B6F4-1940-AAE3-245F5DCE87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1056" y="2420987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577E1DD6-B6F4-1940-AAE3-245F5DCE87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1056" y="2420987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70BC4035-1920-D845-B75E-F6088125C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72707" y="3587951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70BC4035-1920-D845-B75E-F6088125C49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2707" y="3587951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07E6FFA0-E193-A449-B8FA-22E7626E05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72707" y="2420987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07E6FFA0-E193-A449-B8FA-22E7626E05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2707" y="2420987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3D9CA113-644D-2D41-92D2-8D1BC86F9E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1056" y="3587951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3D9CA113-644D-2D41-92D2-8D1BC86F9E5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1056" y="3587951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3" name="타원 122">
                    <a:extLst>
                      <a:ext uri="{FF2B5EF4-FFF2-40B4-BE49-F238E27FC236}">
                        <a16:creationId xmlns:a16="http://schemas.microsoft.com/office/drawing/2014/main" id="{246B61C2-5825-E94F-98C6-20F74D1D002E}"/>
                      </a:ext>
                    </a:extLst>
                  </p:cNvPr>
                  <p:cNvSpPr/>
                  <p:nvPr/>
                </p:nvSpPr>
                <p:spPr>
                  <a:xfrm>
                    <a:off x="3006496" y="294887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40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4" name="직선 화살표 연결선 123">
                    <a:extLst>
                      <a:ext uri="{FF2B5EF4-FFF2-40B4-BE49-F238E27FC236}">
                        <a16:creationId xmlns:a16="http://schemas.microsoft.com/office/drawing/2014/main" id="{3ED2D9A5-C433-864C-98C2-F99E538EFF72}"/>
                      </a:ext>
                    </a:extLst>
                  </p:cNvPr>
                  <p:cNvCxnSpPr>
                    <a:cxnSpLocks/>
                    <a:stCxn id="123" idx="6"/>
                    <a:endCxn id="105" idx="2"/>
                  </p:cNvCxnSpPr>
                  <p:nvPr/>
                </p:nvCxnSpPr>
                <p:spPr>
                  <a:xfrm flipV="1">
                    <a:off x="3451339" y="3170026"/>
                    <a:ext cx="496070" cy="127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타원 124">
                    <a:extLst>
                      <a:ext uri="{FF2B5EF4-FFF2-40B4-BE49-F238E27FC236}">
                        <a16:creationId xmlns:a16="http://schemas.microsoft.com/office/drawing/2014/main" id="{F453D37B-DB8F-9145-A417-8C21C7D80624}"/>
                      </a:ext>
                    </a:extLst>
                  </p:cNvPr>
                  <p:cNvSpPr/>
                  <p:nvPr/>
                </p:nvSpPr>
                <p:spPr>
                  <a:xfrm>
                    <a:off x="8392337" y="2948874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40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6" name="직선 화살표 연결선 125">
                    <a:extLst>
                      <a:ext uri="{FF2B5EF4-FFF2-40B4-BE49-F238E27FC236}">
                        <a16:creationId xmlns:a16="http://schemas.microsoft.com/office/drawing/2014/main" id="{06A942F1-C3A8-8E4F-A2FA-AAA6C83A358D}"/>
                      </a:ext>
                    </a:extLst>
                  </p:cNvPr>
                  <p:cNvCxnSpPr>
                    <a:cxnSpLocks/>
                    <a:stCxn id="109" idx="6"/>
                    <a:endCxn id="125" idx="2"/>
                  </p:cNvCxnSpPr>
                  <p:nvPr/>
                </p:nvCxnSpPr>
                <p:spPr>
                  <a:xfrm>
                    <a:off x="7897314" y="3170026"/>
                    <a:ext cx="495023" cy="127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구부러진 연결선[U] 126">
                    <a:extLst>
                      <a:ext uri="{FF2B5EF4-FFF2-40B4-BE49-F238E27FC236}">
                        <a16:creationId xmlns:a16="http://schemas.microsoft.com/office/drawing/2014/main" id="{FE3432BE-C24B-1746-A40E-F29F15839228}"/>
                      </a:ext>
                    </a:extLst>
                  </p:cNvPr>
                  <p:cNvCxnSpPr>
                    <a:cxnSpLocks/>
                    <a:stCxn id="123" idx="4"/>
                    <a:endCxn id="125" idx="4"/>
                  </p:cNvCxnSpPr>
                  <p:nvPr/>
                </p:nvCxnSpPr>
                <p:spPr>
                  <a:xfrm rot="16200000" flipH="1">
                    <a:off x="5921838" y="700796"/>
                    <a:ext cx="12700" cy="5385841"/>
                  </a:xfrm>
                  <a:prstGeom prst="curvedConnector3">
                    <a:avLst>
                      <a:gd name="adj1" fmla="val 8725717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구부러진 연결선[U] 127">
                    <a:extLst>
                      <a:ext uri="{FF2B5EF4-FFF2-40B4-BE49-F238E27FC236}">
                        <a16:creationId xmlns:a16="http://schemas.microsoft.com/office/drawing/2014/main" id="{3EA0F623-B31E-194F-99FB-138B50A1742F}"/>
                      </a:ext>
                    </a:extLst>
                  </p:cNvPr>
                  <p:cNvCxnSpPr>
                    <a:cxnSpLocks/>
                    <a:stCxn id="109" idx="0"/>
                    <a:endCxn id="105" idx="0"/>
                  </p:cNvCxnSpPr>
                  <p:nvPr/>
                </p:nvCxnSpPr>
                <p:spPr>
                  <a:xfrm rot="16200000" flipV="1">
                    <a:off x="5922362" y="1195073"/>
                    <a:ext cx="12700" cy="3505062"/>
                  </a:xfrm>
                  <a:prstGeom prst="curvedConnector3">
                    <a:avLst>
                      <a:gd name="adj1" fmla="val 9137142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3F935561-0E11-D047-84AF-A9DAC3F2B5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9084" y="1458479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3F935561-0E11-D047-84AF-A9DAC3F2B5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9084" y="1458479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8159F12B-1AF6-9942-8C6A-C02B9ABD9D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9085" y="4415718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a14:m>
                        <a:r>
                          <a:rPr lang="ko-Kore-KR" altLang="ko-Kore-KR" dirty="0">
                            <a:effectLst/>
                          </a:rPr>
                          <a:t> </a:t>
                        </a:r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8159F12B-1AF6-9942-8C6A-C02B9ABD9D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9085" y="4415718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266BBA0D-146B-314A-9E80-4143AEC60B3F}"/>
                    </a:ext>
                  </a:extLst>
                </p:cNvPr>
                <p:cNvGrpSpPr/>
                <p:nvPr/>
              </p:nvGrpSpPr>
              <p:grpSpPr>
                <a:xfrm>
                  <a:off x="7390282" y="3900957"/>
                  <a:ext cx="2117836" cy="517205"/>
                  <a:chOff x="3521179" y="2726606"/>
                  <a:chExt cx="2117836" cy="517205"/>
                </a:xfrm>
              </p:grpSpPr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8B184F6-BF21-5148-802A-A7E6A515AF00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109" y="2726606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non-zero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타원 99">
                    <a:extLst>
                      <a:ext uri="{FF2B5EF4-FFF2-40B4-BE49-F238E27FC236}">
                        <a16:creationId xmlns:a16="http://schemas.microsoft.com/office/drawing/2014/main" id="{4B21C5A5-DEBC-7340-949D-BE59726A49AA}"/>
                      </a:ext>
                    </a:extLst>
                  </p:cNvPr>
                  <p:cNvSpPr/>
                  <p:nvPr/>
                </p:nvSpPr>
                <p:spPr>
                  <a:xfrm>
                    <a:off x="3521179" y="2798968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40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25E2C3E3-0147-BD4C-86EF-4C1ACA8333F0}"/>
                      </a:ext>
                    </a:extLst>
                  </p:cNvPr>
                  <p:cNvSpPr/>
                  <p:nvPr/>
                </p:nvSpPr>
                <p:spPr>
                  <a:xfrm>
                    <a:off x="5194172" y="2798282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40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02" name="직선 화살표 연결선 101">
                    <a:extLst>
                      <a:ext uri="{FF2B5EF4-FFF2-40B4-BE49-F238E27FC236}">
                        <a16:creationId xmlns:a16="http://schemas.microsoft.com/office/drawing/2014/main" id="{B72F0E86-F60A-6B40-9774-C2D00B218312}"/>
                      </a:ext>
                    </a:extLst>
                  </p:cNvPr>
                  <p:cNvCxnSpPr>
                    <a:stCxn id="100" idx="6"/>
                    <a:endCxn id="101" idx="2"/>
                  </p:cNvCxnSpPr>
                  <p:nvPr/>
                </p:nvCxnSpPr>
                <p:spPr>
                  <a:xfrm flipV="1">
                    <a:off x="3966022" y="3020704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16C97C6A-05D6-BA41-9373-1714072764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6060" y="3890364"/>
                      <a:ext cx="1124607" cy="406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16C97C6A-05D6-BA41-9373-1714072764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6060" y="3890364"/>
                      <a:ext cx="1124607" cy="4062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DA15F055-6FE3-9F49-A0AF-E093397D45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1780" y="4201010"/>
                  <a:ext cx="495023" cy="139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B35FF89E-3AB9-1C40-A8B3-9A7CB7A0CDBA}"/>
                    </a:ext>
                  </a:extLst>
                </p:cNvPr>
                <p:cNvGrpSpPr/>
                <p:nvPr/>
              </p:nvGrpSpPr>
              <p:grpSpPr>
                <a:xfrm>
                  <a:off x="107155" y="2151666"/>
                  <a:ext cx="10571868" cy="2071944"/>
                  <a:chOff x="820608" y="2134826"/>
                  <a:chExt cx="10571868" cy="2071944"/>
                </a:xfrm>
              </p:grpSpPr>
              <p:grpSp>
                <p:nvGrpSpPr>
                  <p:cNvPr id="84" name="그룹 83">
                    <a:extLst>
                      <a:ext uri="{FF2B5EF4-FFF2-40B4-BE49-F238E27FC236}">
                        <a16:creationId xmlns:a16="http://schemas.microsoft.com/office/drawing/2014/main" id="{84AE8959-455C-2949-99D9-1DC57490D4A0}"/>
                      </a:ext>
                    </a:extLst>
                  </p:cNvPr>
                  <p:cNvGrpSpPr/>
                  <p:nvPr/>
                </p:nvGrpSpPr>
                <p:grpSpPr>
                  <a:xfrm>
                    <a:off x="1762609" y="2134826"/>
                    <a:ext cx="8518538" cy="517205"/>
                    <a:chOff x="3521179" y="2726606"/>
                    <a:chExt cx="8518538" cy="517205"/>
                  </a:xfrm>
                </p:grpSpPr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CEF0F8E1-A3FD-104A-9BC2-4C5385ACF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05824" y="2726606"/>
                      <a:ext cx="11246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ore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</a:t>
                      </a:r>
                      <a:endParaRPr kumimoji="1" lang="ko-Kore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6" name="타원 95">
                      <a:extLst>
                        <a:ext uri="{FF2B5EF4-FFF2-40B4-BE49-F238E27FC236}">
                          <a16:creationId xmlns:a16="http://schemas.microsoft.com/office/drawing/2014/main" id="{99F09DC7-3259-6C4B-8B9B-120EBF5A8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1179" y="2798968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40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97" name="타원 96">
                      <a:extLst>
                        <a:ext uri="{FF2B5EF4-FFF2-40B4-BE49-F238E27FC236}">
                          <a16:creationId xmlns:a16="http://schemas.microsoft.com/office/drawing/2014/main" id="{C781498F-CE44-1E4F-8255-BAE46C099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94874" y="2798282"/>
                      <a:ext cx="444843" cy="4448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2D54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sz="400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98" name="직선 화살표 연결선 97">
                      <a:extLst>
                        <a:ext uri="{FF2B5EF4-FFF2-40B4-BE49-F238E27FC236}">
                          <a16:creationId xmlns:a16="http://schemas.microsoft.com/office/drawing/2014/main" id="{CFD59A53-4B30-A74B-AEBD-CFEEC5D9113B}"/>
                        </a:ext>
                      </a:extLst>
                    </p:cNvPr>
                    <p:cNvCxnSpPr>
                      <a:stCxn id="96" idx="6"/>
                      <a:endCxn id="97" idx="2"/>
                    </p:cNvCxnSpPr>
                    <p:nvPr/>
                  </p:nvCxnSpPr>
                  <p:spPr>
                    <a:xfrm flipV="1">
                      <a:off x="3966022" y="3020704"/>
                      <a:ext cx="7628852" cy="6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922399BE-65EE-0048-8D52-FAAC959CF730}"/>
                      </a:ext>
                    </a:extLst>
                  </p:cNvPr>
                  <p:cNvSpPr/>
                  <p:nvPr/>
                </p:nvSpPr>
                <p:spPr>
                  <a:xfrm>
                    <a:off x="869318" y="3110639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40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6" name="타원 85">
                    <a:extLst>
                      <a:ext uri="{FF2B5EF4-FFF2-40B4-BE49-F238E27FC236}">
                        <a16:creationId xmlns:a16="http://schemas.microsoft.com/office/drawing/2014/main" id="{2297F76C-E995-6548-8D85-B680B7984D35}"/>
                      </a:ext>
                    </a:extLst>
                  </p:cNvPr>
                  <p:cNvSpPr/>
                  <p:nvPr/>
                </p:nvSpPr>
                <p:spPr>
                  <a:xfrm>
                    <a:off x="10920195" y="3110639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584C6382-E025-9B49-83FF-091D37F22A7C}"/>
                      </a:ext>
                    </a:extLst>
                  </p:cNvPr>
                  <p:cNvCxnSpPr>
                    <a:cxnSpLocks/>
                    <a:stCxn id="85" idx="7"/>
                    <a:endCxn id="96" idx="2"/>
                  </p:cNvCxnSpPr>
                  <p:nvPr/>
                </p:nvCxnSpPr>
                <p:spPr>
                  <a:xfrm flipV="1">
                    <a:off x="1249015" y="2429610"/>
                    <a:ext cx="513594" cy="74617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984E94F4-F7DC-4243-BF83-F7D877759388}"/>
                      </a:ext>
                    </a:extLst>
                  </p:cNvPr>
                  <p:cNvCxnSpPr>
                    <a:cxnSpLocks/>
                    <a:stCxn id="85" idx="5"/>
                  </p:cNvCxnSpPr>
                  <p:nvPr/>
                </p:nvCxnSpPr>
                <p:spPr>
                  <a:xfrm>
                    <a:off x="1249015" y="3490336"/>
                    <a:ext cx="514279" cy="71643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화살표 연결선 88">
                    <a:extLst>
                      <a:ext uri="{FF2B5EF4-FFF2-40B4-BE49-F238E27FC236}">
                        <a16:creationId xmlns:a16="http://schemas.microsoft.com/office/drawing/2014/main" id="{F29FC64B-FC22-4E42-B053-094EED82F754}"/>
                      </a:ext>
                    </a:extLst>
                  </p:cNvPr>
                  <p:cNvCxnSpPr>
                    <a:cxnSpLocks/>
                    <a:stCxn id="97" idx="6"/>
                    <a:endCxn id="86" idx="1"/>
                  </p:cNvCxnSpPr>
                  <p:nvPr/>
                </p:nvCxnSpPr>
                <p:spPr>
                  <a:xfrm>
                    <a:off x="10281147" y="2428924"/>
                    <a:ext cx="704194" cy="74686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화살표 연결선 89">
                    <a:extLst>
                      <a:ext uri="{FF2B5EF4-FFF2-40B4-BE49-F238E27FC236}">
                        <a16:creationId xmlns:a16="http://schemas.microsoft.com/office/drawing/2014/main" id="{6041FD96-73AA-3C44-855C-29E9CE697B83}"/>
                      </a:ext>
                    </a:extLst>
                  </p:cNvPr>
                  <p:cNvCxnSpPr>
                    <a:cxnSpLocks/>
                    <a:stCxn id="101" idx="6"/>
                    <a:endCxn id="86" idx="3"/>
                  </p:cNvCxnSpPr>
                  <p:nvPr/>
                </p:nvCxnSpPr>
                <p:spPr>
                  <a:xfrm flipV="1">
                    <a:off x="10221571" y="3490336"/>
                    <a:ext cx="763770" cy="68787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FFBED37D-8451-FB49-B6DC-935D8E2E40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0608" y="2574093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FFBED37D-8451-FB49-B6DC-935D8E2E40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0608" y="2574093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41EA51D4-5308-0A44-9462-D4889B6786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67869" y="2574093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41EA51D4-5308-0A44-9462-D4889B6786F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7869" y="2574093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8E616D56-C732-8549-8C09-370E6D27CC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0608" y="3659473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8E616D56-C732-8549-8C09-370E6D27CC2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0608" y="3659473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55D9AE95-4BC9-024A-BD07-5E7AEB651F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21571" y="3696532"/>
                        <a:ext cx="11246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55D9AE95-4BC9-024A-BD07-5E7AEB651F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21571" y="3696532"/>
                        <a:ext cx="1124607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32" name="꺾인 연결선[E] 131">
                <a:extLst>
                  <a:ext uri="{FF2B5EF4-FFF2-40B4-BE49-F238E27FC236}">
                    <a16:creationId xmlns:a16="http://schemas.microsoft.com/office/drawing/2014/main" id="{18DD4B5D-62B6-9B47-BF34-885D7DEB339F}"/>
                  </a:ext>
                </a:extLst>
              </p:cNvPr>
              <p:cNvCxnSpPr>
                <a:stCxn id="12" idx="6"/>
                <a:endCxn id="28" idx="2"/>
              </p:cNvCxnSpPr>
              <p:nvPr/>
            </p:nvCxnSpPr>
            <p:spPr>
              <a:xfrm flipH="1">
                <a:off x="995226" y="2002724"/>
                <a:ext cx="4847447" cy="2795892"/>
              </a:xfrm>
              <a:prstGeom prst="bentConnector5">
                <a:avLst>
                  <a:gd name="adj1" fmla="val -4716"/>
                  <a:gd name="adj2" fmla="val 50000"/>
                  <a:gd name="adj3" fmla="val 104716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86BD55FA-7D07-FC4D-9A3D-E1065FDA78D1}"/>
                  </a:ext>
                </a:extLst>
              </p:cNvPr>
              <p:cNvGrpSpPr/>
              <p:nvPr/>
            </p:nvGrpSpPr>
            <p:grpSpPr>
              <a:xfrm flipH="1">
                <a:off x="5037082" y="7140732"/>
                <a:ext cx="2117836" cy="783721"/>
                <a:chOff x="3521179" y="2460090"/>
                <a:chExt cx="2117836" cy="78372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73DD4FE5-EEA6-534A-A7AD-1F8E05AA2F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5707" y="2460090"/>
                      <a:ext cx="1124607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ore-KR" sz="30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oMath>
                        </m:oMathPara>
                      </a14:m>
                      <a:endParaRPr lang="ko-Kore-KR" altLang="ko-Kore-KR" sz="3000" b="1" dirty="0"/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73DD4FE5-EEA6-534A-A7AD-1F8E05AA2F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707" y="2460090"/>
                      <a:ext cx="1124607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694AD45F-436E-0343-8D9A-5A6A291ED8D5}"/>
                    </a:ext>
                  </a:extLst>
                </p:cNvPr>
                <p:cNvSpPr/>
                <p:nvPr/>
              </p:nvSpPr>
              <p:spPr>
                <a:xfrm>
                  <a:off x="3521179" y="2798968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0949F958-FD9D-5241-B518-4F31908D8716}"/>
                    </a:ext>
                  </a:extLst>
                </p:cNvPr>
                <p:cNvSpPr/>
                <p:nvPr/>
              </p:nvSpPr>
              <p:spPr>
                <a:xfrm>
                  <a:off x="5194172" y="279828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37" name="직선 화살표 연결선 136">
                  <a:extLst>
                    <a:ext uri="{FF2B5EF4-FFF2-40B4-BE49-F238E27FC236}">
                      <a16:creationId xmlns:a16="http://schemas.microsoft.com/office/drawing/2014/main" id="{C6A9068D-80A4-8E43-9807-D00D8B570D20}"/>
                    </a:ext>
                  </a:extLst>
                </p:cNvPr>
                <p:cNvCxnSpPr>
                  <a:stCxn id="135" idx="6"/>
                  <a:endCxn id="136" idx="2"/>
                </p:cNvCxnSpPr>
                <p:nvPr/>
              </p:nvCxnSpPr>
              <p:spPr>
                <a:xfrm flipV="1">
                  <a:off x="3966022" y="3020704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9" name="꺾인 연결선[E] 138">
                <a:extLst>
                  <a:ext uri="{FF2B5EF4-FFF2-40B4-BE49-F238E27FC236}">
                    <a16:creationId xmlns:a16="http://schemas.microsoft.com/office/drawing/2014/main" id="{F2717138-8654-774F-B7F5-0036A42952E3}"/>
                  </a:ext>
                </a:extLst>
              </p:cNvPr>
              <p:cNvCxnSpPr>
                <a:cxnSpLocks/>
                <a:stCxn id="29" idx="6"/>
                <a:endCxn id="135" idx="2"/>
              </p:cNvCxnSpPr>
              <p:nvPr/>
            </p:nvCxnSpPr>
            <p:spPr>
              <a:xfrm flipH="1">
                <a:off x="7154918" y="4798616"/>
                <a:ext cx="4336028" cy="2903416"/>
              </a:xfrm>
              <a:prstGeom prst="bentConnector3">
                <a:avLst>
                  <a:gd name="adj1" fmla="val -527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꺾인 연결선[E] 141">
                <a:extLst>
                  <a:ext uri="{FF2B5EF4-FFF2-40B4-BE49-F238E27FC236}">
                    <a16:creationId xmlns:a16="http://schemas.microsoft.com/office/drawing/2014/main" id="{768B3003-5ECA-D74E-9B68-5EB32968B085}"/>
                  </a:ext>
                </a:extLst>
              </p:cNvPr>
              <p:cNvCxnSpPr>
                <a:cxnSpLocks/>
                <a:stCxn id="136" idx="6"/>
                <a:endCxn id="85" idx="2"/>
              </p:cNvCxnSpPr>
              <p:nvPr/>
            </p:nvCxnSpPr>
            <p:spPr>
              <a:xfrm rot="10800000" flipV="1">
                <a:off x="999588" y="7701345"/>
                <a:ext cx="4037495" cy="1808943"/>
              </a:xfrm>
              <a:prstGeom prst="bentConnector3">
                <a:avLst>
                  <a:gd name="adj1" fmla="val 10566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5CC10B7A-1E46-4843-869F-28114BE1EDEA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932" y="7346669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5CC10B7A-1E46-4843-869F-28114BE1ED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2932" y="7346669"/>
                    <a:ext cx="1124607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384322C8-67E0-8C4E-B7C5-92154B264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337388" y="7346669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ore-KR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384322C8-67E0-8C4E-B7C5-92154B2644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7388" y="7346669"/>
                    <a:ext cx="1124607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416C16D7-FEEE-0147-B85B-E8F9DDD6B62F}"/>
                  </a:ext>
                </a:extLst>
              </p:cNvPr>
              <p:cNvGrpSpPr/>
              <p:nvPr/>
            </p:nvGrpSpPr>
            <p:grpSpPr>
              <a:xfrm>
                <a:off x="11051632" y="9297805"/>
                <a:ext cx="444843" cy="444843"/>
                <a:chOff x="10570623" y="3786411"/>
                <a:chExt cx="444843" cy="444843"/>
              </a:xfrm>
            </p:grpSpPr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FD56960D-AD3D-5C48-9331-A8E53D626B0E}"/>
                    </a:ext>
                  </a:extLst>
                </p:cNvPr>
                <p:cNvSpPr/>
                <p:nvPr/>
              </p:nvSpPr>
              <p:spPr>
                <a:xfrm>
                  <a:off x="10570623" y="3786411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2EFFB492-2E42-7C49-9C17-E49783292142}"/>
                    </a:ext>
                  </a:extLst>
                </p:cNvPr>
                <p:cNvSpPr/>
                <p:nvPr/>
              </p:nvSpPr>
              <p:spPr>
                <a:xfrm>
                  <a:off x="10679396" y="3899401"/>
                  <a:ext cx="227297" cy="2272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0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8D38219-2EE0-D742-AA23-AE92D88B9870}"/>
                  </a:ext>
                </a:extLst>
              </p:cNvPr>
              <p:cNvSpPr txBox="1"/>
              <p:nvPr/>
            </p:nvSpPr>
            <p:spPr>
              <a:xfrm>
                <a:off x="799079" y="1688431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1" name="직선 화살표 연결선 150">
                <a:extLst>
                  <a:ext uri="{FF2B5EF4-FFF2-40B4-BE49-F238E27FC236}">
                    <a16:creationId xmlns:a16="http://schemas.microsoft.com/office/drawing/2014/main" id="{98551EF5-E1A0-8143-AD99-72690179B8C1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833428" y="2002723"/>
                <a:ext cx="1059340" cy="2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CE9554F-1775-DB49-8A37-408E08304285}"/>
                </a:ext>
              </a:extLst>
            </p:cNvPr>
            <p:cNvSpPr txBox="1"/>
            <p:nvPr/>
          </p:nvSpPr>
          <p:spPr>
            <a:xfrm>
              <a:off x="1793802" y="5337492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10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A7659CE-77D0-3244-BBE2-9F3BF7D1349E}"/>
                </a:ext>
              </a:extLst>
            </p:cNvPr>
            <p:cNvSpPr txBox="1"/>
            <p:nvPr/>
          </p:nvSpPr>
          <p:spPr>
            <a:xfrm>
              <a:off x="3449580" y="5337492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11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5636C4C-0006-7F41-B6FB-83DA9C69049E}"/>
                </a:ext>
              </a:extLst>
            </p:cNvPr>
            <p:cNvSpPr txBox="1"/>
            <p:nvPr/>
          </p:nvSpPr>
          <p:spPr>
            <a:xfrm>
              <a:off x="4460438" y="5337492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12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2DD99E8-5B05-3D42-A497-1F2001357D7A}"/>
                </a:ext>
              </a:extLst>
            </p:cNvPr>
            <p:cNvSpPr txBox="1"/>
            <p:nvPr/>
          </p:nvSpPr>
          <p:spPr>
            <a:xfrm>
              <a:off x="6310453" y="4576194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16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3C61022-8A05-424F-BAF8-8C92C40E25A4}"/>
                </a:ext>
              </a:extLst>
            </p:cNvPr>
            <p:cNvSpPr txBox="1"/>
            <p:nvPr/>
          </p:nvSpPr>
          <p:spPr>
            <a:xfrm>
              <a:off x="7967413" y="4576194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17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FAED290-DE60-9A41-B41C-ACA9ABE92FE1}"/>
                </a:ext>
              </a:extLst>
            </p:cNvPr>
            <p:cNvSpPr txBox="1"/>
            <p:nvPr/>
          </p:nvSpPr>
          <p:spPr>
            <a:xfrm>
              <a:off x="6310453" y="6100060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14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786CC12-091F-AC47-B172-B6F8EB59F698}"/>
                </a:ext>
              </a:extLst>
            </p:cNvPr>
            <p:cNvSpPr txBox="1"/>
            <p:nvPr/>
          </p:nvSpPr>
          <p:spPr>
            <a:xfrm>
              <a:off x="7967413" y="6100060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15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C9B7C80-B270-EC4B-9E6F-6482CC04DA31}"/>
                </a:ext>
              </a:extLst>
            </p:cNvPr>
            <p:cNvSpPr txBox="1"/>
            <p:nvPr/>
          </p:nvSpPr>
          <p:spPr>
            <a:xfrm>
              <a:off x="5433999" y="5337492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13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009D89E-8D0C-4F4B-B3AE-523F194F6956}"/>
                </a:ext>
              </a:extLst>
            </p:cNvPr>
            <p:cNvSpPr txBox="1"/>
            <p:nvPr/>
          </p:nvSpPr>
          <p:spPr>
            <a:xfrm>
              <a:off x="8920497" y="5337492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18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5A82271-5D66-E64C-8A03-886F80D43F36}"/>
                </a:ext>
              </a:extLst>
            </p:cNvPr>
            <p:cNvSpPr txBox="1"/>
            <p:nvPr/>
          </p:nvSpPr>
          <p:spPr>
            <a:xfrm>
              <a:off x="9854541" y="5337492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19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5D80CF6-4113-1344-989B-30B91ACE8107}"/>
                </a:ext>
              </a:extLst>
            </p:cNvPr>
            <p:cNvSpPr txBox="1"/>
            <p:nvPr/>
          </p:nvSpPr>
          <p:spPr>
            <a:xfrm>
              <a:off x="10955029" y="4477201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20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FA4623D-F862-BB45-B88F-BAE4AE72743B}"/>
                </a:ext>
              </a:extLst>
            </p:cNvPr>
            <p:cNvSpPr txBox="1"/>
            <p:nvPr/>
          </p:nvSpPr>
          <p:spPr>
            <a:xfrm>
              <a:off x="6631220" y="7392075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21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250EB6F-6953-B64B-9C39-8E3FCB3A901D}"/>
                </a:ext>
              </a:extLst>
            </p:cNvPr>
            <p:cNvSpPr txBox="1"/>
            <p:nvPr/>
          </p:nvSpPr>
          <p:spPr>
            <a:xfrm>
              <a:off x="4953652" y="7392075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22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D8810F-B533-BA4A-9FB3-18F0BCC6E405}"/>
                </a:ext>
              </a:extLst>
            </p:cNvPr>
            <p:cNvSpPr txBox="1"/>
            <p:nvPr/>
          </p:nvSpPr>
          <p:spPr>
            <a:xfrm>
              <a:off x="914169" y="9204755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23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80ED337-AF44-5545-8DF7-E7CCF3D10C77}"/>
                </a:ext>
              </a:extLst>
            </p:cNvPr>
            <p:cNvSpPr txBox="1"/>
            <p:nvPr/>
          </p:nvSpPr>
          <p:spPr>
            <a:xfrm>
              <a:off x="1832113" y="8270963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24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468AD60-1B57-A843-8C89-CB45C0A480EB}"/>
                </a:ext>
              </a:extLst>
            </p:cNvPr>
            <p:cNvSpPr txBox="1"/>
            <p:nvPr/>
          </p:nvSpPr>
          <p:spPr>
            <a:xfrm>
              <a:off x="9900240" y="8270963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25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A2D67D5-583E-ED43-B602-51C7A1E1F3D6}"/>
                </a:ext>
              </a:extLst>
            </p:cNvPr>
            <p:cNvSpPr txBox="1"/>
            <p:nvPr/>
          </p:nvSpPr>
          <p:spPr>
            <a:xfrm>
              <a:off x="1832113" y="10023581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30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1CEFDC6-C93F-8245-A944-956E0F18BA98}"/>
                </a:ext>
              </a:extLst>
            </p:cNvPr>
            <p:cNvSpPr txBox="1"/>
            <p:nvPr/>
          </p:nvSpPr>
          <p:spPr>
            <a:xfrm>
              <a:off x="9843090" y="10023581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39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658EDFB-1734-5846-A01C-1605F9C06958}"/>
                </a:ext>
              </a:extLst>
            </p:cNvPr>
            <p:cNvSpPr txBox="1"/>
            <p:nvPr/>
          </p:nvSpPr>
          <p:spPr>
            <a:xfrm>
              <a:off x="2782686" y="10023581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31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1EE87C5-E835-9A42-9D87-6C39ED2818BE}"/>
                </a:ext>
              </a:extLst>
            </p:cNvPr>
            <p:cNvSpPr txBox="1"/>
            <p:nvPr/>
          </p:nvSpPr>
          <p:spPr>
            <a:xfrm>
              <a:off x="3638130" y="10802203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32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8E3EB51-576F-714F-89AE-A6F8D278BC99}"/>
                </a:ext>
              </a:extLst>
            </p:cNvPr>
            <p:cNvSpPr txBox="1"/>
            <p:nvPr/>
          </p:nvSpPr>
          <p:spPr>
            <a:xfrm>
              <a:off x="5321659" y="10802203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33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9D036F1-CC1B-4F45-9AC6-8BE60A2026A1}"/>
                </a:ext>
              </a:extLst>
            </p:cNvPr>
            <p:cNvSpPr txBox="1"/>
            <p:nvPr/>
          </p:nvSpPr>
          <p:spPr>
            <a:xfrm>
              <a:off x="3657180" y="9277429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34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24F3F37-BF48-9042-A9B1-227C2D381495}"/>
                </a:ext>
              </a:extLst>
            </p:cNvPr>
            <p:cNvSpPr txBox="1"/>
            <p:nvPr/>
          </p:nvSpPr>
          <p:spPr>
            <a:xfrm>
              <a:off x="5321659" y="9277429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35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81264F4-F726-6041-818D-2284EB296D0D}"/>
                </a:ext>
              </a:extLst>
            </p:cNvPr>
            <p:cNvSpPr txBox="1"/>
            <p:nvPr/>
          </p:nvSpPr>
          <p:spPr>
            <a:xfrm>
              <a:off x="6293153" y="10040417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36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8134B45-BA50-CC44-A665-C8B1D6033B76}"/>
                </a:ext>
              </a:extLst>
            </p:cNvPr>
            <p:cNvSpPr txBox="1"/>
            <p:nvPr/>
          </p:nvSpPr>
          <p:spPr>
            <a:xfrm>
              <a:off x="7207835" y="10040417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37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748FAFD-5565-EC40-8224-498745AD4DFF}"/>
                </a:ext>
              </a:extLst>
            </p:cNvPr>
            <p:cNvSpPr txBox="1"/>
            <p:nvPr/>
          </p:nvSpPr>
          <p:spPr>
            <a:xfrm>
              <a:off x="8143647" y="10040417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38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1AE4C00-3FDA-7240-BF41-6953275F9549}"/>
                </a:ext>
              </a:extLst>
            </p:cNvPr>
            <p:cNvSpPr txBox="1"/>
            <p:nvPr/>
          </p:nvSpPr>
          <p:spPr>
            <a:xfrm>
              <a:off x="10946653" y="9206352"/>
              <a:ext cx="9606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500" dirty="0">
                  <a:solidFill>
                    <a:srgbClr val="FF0000"/>
                  </a:solidFill>
                </a:rPr>
                <a:t>40</a:t>
              </a:r>
              <a:endParaRPr kumimoji="1" lang="ko-Kore-KR" altLang="en-US" sz="35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745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65FDE12-1CDD-8140-9DCD-32C6D563DA4E}"/>
              </a:ext>
            </a:extLst>
          </p:cNvPr>
          <p:cNvGrpSpPr/>
          <p:nvPr/>
        </p:nvGrpSpPr>
        <p:grpSpPr>
          <a:xfrm>
            <a:off x="11200217" y="4142979"/>
            <a:ext cx="444843" cy="444843"/>
            <a:chOff x="9255573" y="564661"/>
            <a:chExt cx="444843" cy="44484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E4F2095-F43C-CD48-8ED5-EAFD1442C189}"/>
                </a:ext>
              </a:extLst>
            </p:cNvPr>
            <p:cNvSpPr/>
            <p:nvPr/>
          </p:nvSpPr>
          <p:spPr>
            <a:xfrm>
              <a:off x="9255573" y="564661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7664604-F5DA-354C-9566-8B4DD0736AEF}"/>
                </a:ext>
              </a:extLst>
            </p:cNvPr>
            <p:cNvSpPr/>
            <p:nvPr/>
          </p:nvSpPr>
          <p:spPr>
            <a:xfrm>
              <a:off x="9364346" y="673434"/>
              <a:ext cx="227297" cy="2272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27BCFB9-3012-E54B-AD8A-8253905A8214}"/>
              </a:ext>
            </a:extLst>
          </p:cNvPr>
          <p:cNvSpPr txBox="1"/>
          <p:nvPr/>
        </p:nvSpPr>
        <p:spPr>
          <a:xfrm>
            <a:off x="9426102" y="4766961"/>
            <a:ext cx="112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8C840-ABFA-7146-BB7A-8B02ED214354}"/>
              </a:ext>
            </a:extLst>
          </p:cNvPr>
          <p:cNvSpPr txBox="1"/>
          <p:nvPr/>
        </p:nvSpPr>
        <p:spPr>
          <a:xfrm>
            <a:off x="9426103" y="5194931"/>
            <a:ext cx="112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non-zero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304F6-D0DB-E94C-AC3D-0A974C09D54C}"/>
              </a:ext>
            </a:extLst>
          </p:cNvPr>
          <p:cNvSpPr txBox="1"/>
          <p:nvPr/>
        </p:nvSpPr>
        <p:spPr>
          <a:xfrm>
            <a:off x="9557813" y="5614217"/>
            <a:ext cx="112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9FA5F7-AA70-1E42-A702-3BCAEAA4D48C}"/>
              </a:ext>
            </a:extLst>
          </p:cNvPr>
          <p:cNvGrpSpPr/>
          <p:nvPr/>
        </p:nvGrpSpPr>
        <p:grpSpPr>
          <a:xfrm>
            <a:off x="718023" y="613546"/>
            <a:ext cx="8249926" cy="5386492"/>
            <a:chOff x="718023" y="613546"/>
            <a:chExt cx="8249926" cy="5386492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0A19BF02-AEBF-E048-BB0B-C34D344EFE36}"/>
                </a:ext>
              </a:extLst>
            </p:cNvPr>
            <p:cNvGrpSpPr/>
            <p:nvPr/>
          </p:nvGrpSpPr>
          <p:grpSpPr>
            <a:xfrm>
              <a:off x="718023" y="613546"/>
              <a:ext cx="8249926" cy="5386492"/>
              <a:chOff x="718023" y="613546"/>
              <a:chExt cx="8249926" cy="5386492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1C641CA-DAB7-E44E-81C2-EF486FCF838C}"/>
                  </a:ext>
                </a:extLst>
              </p:cNvPr>
              <p:cNvGrpSpPr/>
              <p:nvPr/>
            </p:nvGrpSpPr>
            <p:grpSpPr>
              <a:xfrm>
                <a:off x="6436808" y="1683039"/>
                <a:ext cx="444843" cy="444843"/>
                <a:chOff x="10570623" y="3786411"/>
                <a:chExt cx="444843" cy="444843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6C2B30FC-7298-7B45-B6CB-7F5008DBC8FF}"/>
                    </a:ext>
                  </a:extLst>
                </p:cNvPr>
                <p:cNvSpPr/>
                <p:nvPr/>
              </p:nvSpPr>
              <p:spPr>
                <a:xfrm>
                  <a:off x="10570623" y="3786411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BB801DB6-E69D-7D4A-8884-1ED1031B2075}"/>
                    </a:ext>
                  </a:extLst>
                </p:cNvPr>
                <p:cNvSpPr/>
                <p:nvPr/>
              </p:nvSpPr>
              <p:spPr>
                <a:xfrm>
                  <a:off x="10679396" y="3899401"/>
                  <a:ext cx="227297" cy="2272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7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954E2A6-DE5B-2744-9AF6-48CEE3120EF4}"/>
                      </a:ext>
                    </a:extLst>
                  </p:cNvPr>
                  <p:cNvSpPr txBox="1"/>
                  <p:nvPr/>
                </p:nvSpPr>
                <p:spPr>
                  <a:xfrm>
                    <a:off x="4095995" y="1318975"/>
                    <a:ext cx="701214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kumimoji="1" lang="ko-Kore-KR" altLang="en-US" sz="2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954E2A6-DE5B-2744-9AF6-48CEE3120E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5995" y="1318975"/>
                    <a:ext cx="701214" cy="4770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BED2807-EC9A-884B-B2C7-7D1ECA94B171}"/>
                  </a:ext>
                </a:extLst>
              </p:cNvPr>
              <p:cNvSpPr/>
              <p:nvPr/>
            </p:nvSpPr>
            <p:spPr>
              <a:xfrm>
                <a:off x="2918994" y="61354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2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A3F6D35-7870-0B4B-95CD-E3A2D2FD639A}"/>
                  </a:ext>
                </a:extLst>
              </p:cNvPr>
              <p:cNvGrpSpPr/>
              <p:nvPr/>
            </p:nvGrpSpPr>
            <p:grpSpPr>
              <a:xfrm>
                <a:off x="718023" y="1622802"/>
                <a:ext cx="1468813" cy="565316"/>
                <a:chOff x="3219197" y="2426389"/>
                <a:chExt cx="1468813" cy="56531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D45881-E1F2-8F4D-AC62-3DB17F25FB27}"/>
                    </a:ext>
                  </a:extLst>
                </p:cNvPr>
                <p:cNvSpPr txBox="1"/>
                <p:nvPr/>
              </p:nvSpPr>
              <p:spPr>
                <a:xfrm>
                  <a:off x="3219197" y="242638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start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20577261-5DAF-9245-A7A9-9DC008658233}"/>
                    </a:ext>
                  </a:extLst>
                </p:cNvPr>
                <p:cNvSpPr/>
                <p:nvPr/>
              </p:nvSpPr>
              <p:spPr>
                <a:xfrm>
                  <a:off x="4243167" y="2546862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0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FBE09910-3E58-8D42-8CFF-813BC4A0E2EE}"/>
                    </a:ext>
                  </a:extLst>
                </p:cNvPr>
                <p:cNvCxnSpPr>
                  <a:cxnSpLocks/>
                  <a:endCxn id="15" idx="2"/>
                </p:cNvCxnSpPr>
                <p:nvPr/>
              </p:nvCxnSpPr>
              <p:spPr>
                <a:xfrm>
                  <a:off x="3219197" y="2769284"/>
                  <a:ext cx="102397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FACFCFA-F4CE-834F-89EE-CD29EF002D3D}"/>
                  </a:ext>
                </a:extLst>
              </p:cNvPr>
              <p:cNvSpPr/>
              <p:nvPr/>
            </p:nvSpPr>
            <p:spPr>
              <a:xfrm>
                <a:off x="2918994" y="1740189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1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814D760-E437-4B43-8FD0-BBFD28E20B85}"/>
                  </a:ext>
                </a:extLst>
              </p:cNvPr>
              <p:cNvSpPr/>
              <p:nvPr/>
            </p:nvSpPr>
            <p:spPr>
              <a:xfrm>
                <a:off x="2918994" y="2752531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3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A292FAA-40B0-744E-9D57-63DD583BEA1C}"/>
                  </a:ext>
                </a:extLst>
              </p:cNvPr>
              <p:cNvSpPr/>
              <p:nvPr/>
            </p:nvSpPr>
            <p:spPr>
              <a:xfrm>
                <a:off x="5115922" y="2752531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4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AE9B486-61B7-0C49-AF16-59DF547A79F4}"/>
                  </a:ext>
                </a:extLst>
              </p:cNvPr>
              <p:cNvSpPr/>
              <p:nvPr/>
            </p:nvSpPr>
            <p:spPr>
              <a:xfrm>
                <a:off x="7757694" y="2752531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9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6FA3D0E-6E70-1041-AEDD-61B10BB76D24}"/>
                  </a:ext>
                </a:extLst>
              </p:cNvPr>
              <p:cNvGrpSpPr/>
              <p:nvPr/>
            </p:nvGrpSpPr>
            <p:grpSpPr>
              <a:xfrm>
                <a:off x="6436808" y="4034666"/>
                <a:ext cx="444843" cy="444843"/>
                <a:chOff x="10570623" y="3786411"/>
                <a:chExt cx="444843" cy="444843"/>
              </a:xfrm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309E676C-4F0E-D34D-8E52-81EF19856D81}"/>
                    </a:ext>
                  </a:extLst>
                </p:cNvPr>
                <p:cNvSpPr/>
                <p:nvPr/>
              </p:nvSpPr>
              <p:spPr>
                <a:xfrm>
                  <a:off x="10570623" y="3786411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B2BEEC23-B7FE-D14F-83AF-563945AE8E52}"/>
                    </a:ext>
                  </a:extLst>
                </p:cNvPr>
                <p:cNvSpPr/>
                <p:nvPr/>
              </p:nvSpPr>
              <p:spPr>
                <a:xfrm>
                  <a:off x="10679396" y="3899401"/>
                  <a:ext cx="227297" cy="2272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8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FD6F895-A561-AB48-904A-1D26DDA6F027}"/>
                  </a:ext>
                </a:extLst>
              </p:cNvPr>
              <p:cNvCxnSpPr>
                <a:cxnSpLocks/>
                <a:stCxn id="15" idx="7"/>
                <a:endCxn id="11" idx="3"/>
              </p:cNvCxnSpPr>
              <p:nvPr/>
            </p:nvCxnSpPr>
            <p:spPr>
              <a:xfrm flipV="1">
                <a:off x="2121690" y="993243"/>
                <a:ext cx="862450" cy="8151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434A8ED3-F058-CD4F-B317-0EE722446A9D}"/>
                  </a:ext>
                </a:extLst>
              </p:cNvPr>
              <p:cNvCxnSpPr>
                <a:cxnSpLocks/>
                <a:stCxn id="17" idx="0"/>
                <a:endCxn id="11" idx="4"/>
              </p:cNvCxnSpPr>
              <p:nvPr/>
            </p:nvCxnSpPr>
            <p:spPr>
              <a:xfrm flipV="1">
                <a:off x="3141416" y="1058389"/>
                <a:ext cx="0" cy="681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88F50FBD-9739-2349-9FF6-21DA90321019}"/>
                  </a:ext>
                </a:extLst>
              </p:cNvPr>
              <p:cNvCxnSpPr>
                <a:cxnSpLocks/>
                <a:stCxn id="15" idx="6"/>
                <a:endCxn id="17" idx="2"/>
              </p:cNvCxnSpPr>
              <p:nvPr/>
            </p:nvCxnSpPr>
            <p:spPr>
              <a:xfrm flipV="1">
                <a:off x="2186836" y="1962611"/>
                <a:ext cx="732158" cy="3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6E73AA63-1DB8-5840-BFBB-1E035401381E}"/>
                  </a:ext>
                </a:extLst>
              </p:cNvPr>
              <p:cNvCxnSpPr>
                <a:cxnSpLocks/>
                <a:stCxn id="17" idx="4"/>
                <a:endCxn id="18" idx="0"/>
              </p:cNvCxnSpPr>
              <p:nvPr/>
            </p:nvCxnSpPr>
            <p:spPr>
              <a:xfrm>
                <a:off x="3141416" y="2185032"/>
                <a:ext cx="0" cy="5674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D87CA07E-27DA-954E-B757-841C365C400C}"/>
                  </a:ext>
                </a:extLst>
              </p:cNvPr>
              <p:cNvCxnSpPr>
                <a:cxnSpLocks/>
                <a:stCxn id="15" idx="5"/>
                <a:endCxn id="18" idx="2"/>
              </p:cNvCxnSpPr>
              <p:nvPr/>
            </p:nvCxnSpPr>
            <p:spPr>
              <a:xfrm>
                <a:off x="2121690" y="2122972"/>
                <a:ext cx="797304" cy="8519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A5996F56-15A9-2349-90B5-8E4EC136E40B}"/>
                  </a:ext>
                </a:extLst>
              </p:cNvPr>
              <p:cNvCxnSpPr>
                <a:cxnSpLocks/>
                <a:stCxn id="11" idx="6"/>
                <a:endCxn id="19" idx="1"/>
              </p:cNvCxnSpPr>
              <p:nvPr/>
            </p:nvCxnSpPr>
            <p:spPr>
              <a:xfrm>
                <a:off x="3363837" y="835968"/>
                <a:ext cx="1817231" cy="19817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033DA003-2BF2-024C-A764-50F5021D96CC}"/>
                  </a:ext>
                </a:extLst>
              </p:cNvPr>
              <p:cNvCxnSpPr>
                <a:cxnSpLocks/>
                <a:stCxn id="18" idx="6"/>
                <a:endCxn id="19" idx="2"/>
              </p:cNvCxnSpPr>
              <p:nvPr/>
            </p:nvCxnSpPr>
            <p:spPr>
              <a:xfrm>
                <a:off x="3363837" y="2974953"/>
                <a:ext cx="17520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824B332F-18EA-C340-A301-DF13E51CB98D}"/>
                  </a:ext>
                </a:extLst>
              </p:cNvPr>
              <p:cNvCxnSpPr>
                <a:cxnSpLocks/>
                <a:stCxn id="19" idx="7"/>
                <a:endCxn id="3" idx="3"/>
              </p:cNvCxnSpPr>
              <p:nvPr/>
            </p:nvCxnSpPr>
            <p:spPr>
              <a:xfrm flipV="1">
                <a:off x="5495619" y="2062736"/>
                <a:ext cx="1006335" cy="754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ABFAB2F7-AC07-FA4C-86D4-D0EBCCA724E2}"/>
                  </a:ext>
                </a:extLst>
              </p:cNvPr>
              <p:cNvCxnSpPr>
                <a:cxnSpLocks/>
                <a:stCxn id="3" idx="4"/>
                <a:endCxn id="22" idx="0"/>
              </p:cNvCxnSpPr>
              <p:nvPr/>
            </p:nvCxnSpPr>
            <p:spPr>
              <a:xfrm>
                <a:off x="6659230" y="2127882"/>
                <a:ext cx="0" cy="19067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153CC4CE-63DB-FB45-A569-32C8C0B120CC}"/>
                  </a:ext>
                </a:extLst>
              </p:cNvPr>
              <p:cNvCxnSpPr>
                <a:cxnSpLocks/>
                <a:stCxn id="19" idx="5"/>
                <a:endCxn id="22" idx="1"/>
              </p:cNvCxnSpPr>
              <p:nvPr/>
            </p:nvCxnSpPr>
            <p:spPr>
              <a:xfrm>
                <a:off x="5495619" y="3132228"/>
                <a:ext cx="1006335" cy="9675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B842FDE9-06D7-B642-AA46-1973A9C3CD79}"/>
                  </a:ext>
                </a:extLst>
              </p:cNvPr>
              <p:cNvCxnSpPr>
                <a:cxnSpLocks/>
                <a:stCxn id="18" idx="5"/>
                <a:endCxn id="51" idx="1"/>
              </p:cNvCxnSpPr>
              <p:nvPr/>
            </p:nvCxnSpPr>
            <p:spPr>
              <a:xfrm>
                <a:off x="3298691" y="3132228"/>
                <a:ext cx="695099" cy="5934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76C5ECD4-4F65-5640-8C99-AC572FE9A24D}"/>
                  </a:ext>
                </a:extLst>
              </p:cNvPr>
              <p:cNvSpPr/>
              <p:nvPr/>
            </p:nvSpPr>
            <p:spPr>
              <a:xfrm>
                <a:off x="3928644" y="366049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5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FDC8937-1E98-ED44-B1FD-326E8B47E231}"/>
                  </a:ext>
                </a:extLst>
              </p:cNvPr>
              <p:cNvSpPr/>
              <p:nvPr/>
            </p:nvSpPr>
            <p:spPr>
              <a:xfrm>
                <a:off x="3928644" y="4870820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6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8972A711-0D42-DE4F-9F96-9063CB6FAC67}"/>
                  </a:ext>
                </a:extLst>
              </p:cNvPr>
              <p:cNvCxnSpPr>
                <a:cxnSpLocks/>
                <a:stCxn id="18" idx="4"/>
                <a:endCxn id="52" idx="1"/>
              </p:cNvCxnSpPr>
              <p:nvPr/>
            </p:nvCxnSpPr>
            <p:spPr>
              <a:xfrm>
                <a:off x="3141416" y="3197374"/>
                <a:ext cx="852374" cy="1738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9ED050F8-94C6-0141-9FB9-4E021AF7CDBB}"/>
                  </a:ext>
                </a:extLst>
              </p:cNvPr>
              <p:cNvCxnSpPr>
                <a:cxnSpLocks/>
                <a:stCxn id="51" idx="7"/>
                <a:endCxn id="19" idx="3"/>
              </p:cNvCxnSpPr>
              <p:nvPr/>
            </p:nvCxnSpPr>
            <p:spPr>
              <a:xfrm flipV="1">
                <a:off x="4308341" y="3132228"/>
                <a:ext cx="872727" cy="5934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00EC6182-B219-3E48-8B27-21905FC9179B}"/>
                  </a:ext>
                </a:extLst>
              </p:cNvPr>
              <p:cNvCxnSpPr>
                <a:cxnSpLocks/>
                <a:stCxn id="52" idx="7"/>
                <a:endCxn id="19" idx="4"/>
              </p:cNvCxnSpPr>
              <p:nvPr/>
            </p:nvCxnSpPr>
            <p:spPr>
              <a:xfrm flipV="1">
                <a:off x="4308341" y="3197374"/>
                <a:ext cx="1030003" cy="1738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D7E552AA-B4C5-7C46-84B4-539159A678DA}"/>
                  </a:ext>
                </a:extLst>
              </p:cNvPr>
              <p:cNvCxnSpPr>
                <a:cxnSpLocks/>
                <a:stCxn id="51" idx="3"/>
                <a:endCxn id="52" idx="1"/>
              </p:cNvCxnSpPr>
              <p:nvPr/>
            </p:nvCxnSpPr>
            <p:spPr>
              <a:xfrm>
                <a:off x="3993790" y="4040193"/>
                <a:ext cx="0" cy="8957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5B9993E9-1886-964D-8BA7-B4B2329F051F}"/>
                  </a:ext>
                </a:extLst>
              </p:cNvPr>
              <p:cNvCxnSpPr>
                <a:cxnSpLocks/>
                <a:stCxn id="52" idx="7"/>
                <a:endCxn id="51" idx="5"/>
              </p:cNvCxnSpPr>
              <p:nvPr/>
            </p:nvCxnSpPr>
            <p:spPr>
              <a:xfrm flipV="1">
                <a:off x="4308341" y="4040193"/>
                <a:ext cx="0" cy="8957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FD13294C-8D0F-6741-B1F8-30AC4C438C9C}"/>
                  </a:ext>
                </a:extLst>
              </p:cNvPr>
              <p:cNvCxnSpPr>
                <a:cxnSpLocks/>
                <a:stCxn id="20" idx="3"/>
                <a:endCxn id="22" idx="6"/>
              </p:cNvCxnSpPr>
              <p:nvPr/>
            </p:nvCxnSpPr>
            <p:spPr>
              <a:xfrm flipH="1">
                <a:off x="6881651" y="3132228"/>
                <a:ext cx="941189" cy="1124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45EE961D-2C17-884B-BA81-514564551043}"/>
                  </a:ext>
                </a:extLst>
              </p:cNvPr>
              <p:cNvCxnSpPr>
                <a:cxnSpLocks/>
                <a:stCxn id="3" idx="5"/>
                <a:endCxn id="20" idx="1"/>
              </p:cNvCxnSpPr>
              <p:nvPr/>
            </p:nvCxnSpPr>
            <p:spPr>
              <a:xfrm>
                <a:off x="6816505" y="2062736"/>
                <a:ext cx="1006335" cy="754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1F10193D-5FD2-634C-AFD4-776D596BF102}"/>
                  </a:ext>
                </a:extLst>
              </p:cNvPr>
              <p:cNvCxnSpPr>
                <a:cxnSpLocks/>
                <a:stCxn id="22" idx="7"/>
                <a:endCxn id="20" idx="2"/>
              </p:cNvCxnSpPr>
              <p:nvPr/>
            </p:nvCxnSpPr>
            <p:spPr>
              <a:xfrm flipV="1">
                <a:off x="6816505" y="2974953"/>
                <a:ext cx="941189" cy="11248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58D35AF-EBCB-4F47-9C51-0CB73DFF911B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763" y="2497899"/>
                    <a:ext cx="701214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kumimoji="1" lang="ko-Kore-KR" altLang="en-US" sz="2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58D35AF-EBCB-4F47-9C51-0CB73DFF91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6763" y="2497899"/>
                    <a:ext cx="701214" cy="4770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A85D285D-5069-5F4D-81A2-1F74C80B51B2}"/>
                      </a:ext>
                    </a:extLst>
                  </p:cNvPr>
                  <p:cNvSpPr txBox="1"/>
                  <p:nvPr/>
                </p:nvSpPr>
                <p:spPr>
                  <a:xfrm>
                    <a:off x="4397156" y="3248588"/>
                    <a:ext cx="701214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kumimoji="1" lang="ko-Kore-KR" altLang="en-US" sz="2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A85D285D-5069-5F4D-81A2-1F74C80B5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7156" y="3248588"/>
                    <a:ext cx="701214" cy="4770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EC5C0D16-BCA1-0D49-BFA7-F8FFF139192B}"/>
                      </a:ext>
                    </a:extLst>
                  </p:cNvPr>
                  <p:cNvSpPr txBox="1"/>
                  <p:nvPr/>
                </p:nvSpPr>
                <p:spPr>
                  <a:xfrm>
                    <a:off x="4624860" y="3774698"/>
                    <a:ext cx="701214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kumimoji="1" lang="ko-Kore-KR" altLang="en-US" sz="2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EC5C0D16-BCA1-0D49-BFA7-F8FFF1391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4860" y="3774698"/>
                    <a:ext cx="701214" cy="4770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FA2B4B6-9C82-C145-B3CD-1498D5D7489D}"/>
                  </a:ext>
                </a:extLst>
              </p:cNvPr>
              <p:cNvSpPr txBox="1"/>
              <p:nvPr/>
            </p:nvSpPr>
            <p:spPr>
              <a:xfrm rot="19285960">
                <a:off x="5384872" y="2046054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7F2723-6B32-FE41-B3F7-FA9AC461B735}"/>
                  </a:ext>
                </a:extLst>
              </p:cNvPr>
              <p:cNvSpPr txBox="1"/>
              <p:nvPr/>
            </p:nvSpPr>
            <p:spPr>
              <a:xfrm rot="5400000">
                <a:off x="3884298" y="4270977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9CE328C-9B7E-574A-9F1E-682406B6B628}"/>
                  </a:ext>
                </a:extLst>
              </p:cNvPr>
              <p:cNvSpPr txBox="1"/>
              <p:nvPr/>
            </p:nvSpPr>
            <p:spPr>
              <a:xfrm rot="18939900">
                <a:off x="1870772" y="1092459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348202B-F6EF-9947-A471-24DF685F5911}"/>
                  </a:ext>
                </a:extLst>
              </p:cNvPr>
              <p:cNvSpPr txBox="1"/>
              <p:nvPr/>
            </p:nvSpPr>
            <p:spPr>
              <a:xfrm rot="5400000">
                <a:off x="2728424" y="1235600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2466F8D-09B0-1A48-86F0-4323CC0617F7}"/>
                  </a:ext>
                </a:extLst>
              </p:cNvPr>
              <p:cNvSpPr txBox="1"/>
              <p:nvPr/>
            </p:nvSpPr>
            <p:spPr>
              <a:xfrm rot="2329885">
                <a:off x="3171064" y="3152612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DBB3A1-C522-FF49-8B62-23359B6339CE}"/>
                  </a:ext>
                </a:extLst>
              </p:cNvPr>
              <p:cNvSpPr txBox="1"/>
              <p:nvPr/>
            </p:nvSpPr>
            <p:spPr>
              <a:xfrm>
                <a:off x="3598837" y="3089114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257A10F-CCFB-1940-858C-0BEDE741019C}"/>
                  </a:ext>
                </a:extLst>
              </p:cNvPr>
              <p:cNvSpPr txBox="1"/>
              <p:nvPr/>
            </p:nvSpPr>
            <p:spPr>
              <a:xfrm>
                <a:off x="1993350" y="1620669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7" name="구부러진 연결선[U] 106">
                <a:extLst>
                  <a:ext uri="{FF2B5EF4-FFF2-40B4-BE49-F238E27FC236}">
                    <a16:creationId xmlns:a16="http://schemas.microsoft.com/office/drawing/2014/main" id="{CE25A1D1-021F-5848-9F8B-B81431AF4D60}"/>
                  </a:ext>
                </a:extLst>
              </p:cNvPr>
              <p:cNvCxnSpPr>
                <a:cxnSpLocks/>
                <a:stCxn id="20" idx="5"/>
                <a:endCxn id="20" idx="7"/>
              </p:cNvCxnSpPr>
              <p:nvPr/>
            </p:nvCxnSpPr>
            <p:spPr>
              <a:xfrm rot="5400000" flipH="1">
                <a:off x="7980115" y="2974953"/>
                <a:ext cx="314551" cy="12700"/>
              </a:xfrm>
              <a:prstGeom prst="curvedConnector5">
                <a:avLst>
                  <a:gd name="adj1" fmla="val -72675"/>
                  <a:gd name="adj2" fmla="val -4102898"/>
                  <a:gd name="adj3" fmla="val 17267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구부러진 연결선[U] 107">
                <a:extLst>
                  <a:ext uri="{FF2B5EF4-FFF2-40B4-BE49-F238E27FC236}">
                    <a16:creationId xmlns:a16="http://schemas.microsoft.com/office/drawing/2014/main" id="{FB0DA90E-620A-1B4E-BC5D-46B2FDD6581D}"/>
                  </a:ext>
                </a:extLst>
              </p:cNvPr>
              <p:cNvCxnSpPr>
                <a:cxnSpLocks/>
                <a:stCxn id="52" idx="2"/>
                <a:endCxn id="52" idx="5"/>
              </p:cNvCxnSpPr>
              <p:nvPr/>
            </p:nvCxnSpPr>
            <p:spPr>
              <a:xfrm rot="10800000" flipH="1" flipV="1">
                <a:off x="3928643" y="5093241"/>
                <a:ext cx="379697" cy="157275"/>
              </a:xfrm>
              <a:prstGeom prst="curvedConnector4">
                <a:avLst>
                  <a:gd name="adj1" fmla="val -60206"/>
                  <a:gd name="adj2" fmla="val 36736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구부러진 연결선[U] 108">
                <a:extLst>
                  <a:ext uri="{FF2B5EF4-FFF2-40B4-BE49-F238E27FC236}">
                    <a16:creationId xmlns:a16="http://schemas.microsoft.com/office/drawing/2014/main" id="{BD60E120-E16C-D047-AE00-CC5D9C4B5F35}"/>
                  </a:ext>
                </a:extLst>
              </p:cNvPr>
              <p:cNvCxnSpPr>
                <a:cxnSpLocks/>
                <a:stCxn id="22" idx="2"/>
                <a:endCxn id="22" idx="5"/>
              </p:cNvCxnSpPr>
              <p:nvPr/>
            </p:nvCxnSpPr>
            <p:spPr>
              <a:xfrm rot="10800000" flipH="1" flipV="1">
                <a:off x="6436807" y="4257087"/>
                <a:ext cx="379697" cy="157275"/>
              </a:xfrm>
              <a:prstGeom prst="curvedConnector4">
                <a:avLst>
                  <a:gd name="adj1" fmla="val -60206"/>
                  <a:gd name="adj2" fmla="val 35585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2AB644B-87DE-734B-B9CA-FAAFFAF5DF90}"/>
                  </a:ext>
                </a:extLst>
              </p:cNvPr>
              <p:cNvSpPr txBox="1"/>
              <p:nvPr/>
            </p:nvSpPr>
            <p:spPr>
              <a:xfrm>
                <a:off x="5998786" y="4800016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26683B-5AE9-B64D-B058-918F59E29AD4}"/>
                  </a:ext>
                </a:extLst>
              </p:cNvPr>
              <p:cNvSpPr txBox="1"/>
              <p:nvPr/>
            </p:nvSpPr>
            <p:spPr>
              <a:xfrm>
                <a:off x="3461184" y="5630706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29A0D71-6BD9-124D-9C02-6CCA95F4632A}"/>
                  </a:ext>
                </a:extLst>
              </p:cNvPr>
              <p:cNvSpPr txBox="1"/>
              <p:nvPr/>
            </p:nvSpPr>
            <p:spPr>
              <a:xfrm rot="3860315">
                <a:off x="2906207" y="3907488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AD9D57C-DBDF-1542-A7D5-79271D2BCFD6}"/>
                  </a:ext>
                </a:extLst>
              </p:cNvPr>
              <p:cNvSpPr txBox="1"/>
              <p:nvPr/>
            </p:nvSpPr>
            <p:spPr>
              <a:xfrm rot="2924451">
                <a:off x="1859019" y="242376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A35048A-E696-F64C-8560-8E719F75EBA0}"/>
                  </a:ext>
                </a:extLst>
              </p:cNvPr>
              <p:cNvSpPr txBox="1"/>
              <p:nvPr/>
            </p:nvSpPr>
            <p:spPr>
              <a:xfrm rot="16200000">
                <a:off x="3491297" y="4294382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구부러진 연결선[U] 125">
                <a:extLst>
                  <a:ext uri="{FF2B5EF4-FFF2-40B4-BE49-F238E27FC236}">
                    <a16:creationId xmlns:a16="http://schemas.microsoft.com/office/drawing/2014/main" id="{8D7DCB07-0480-8942-B681-44FB3F0DFB7D}"/>
                  </a:ext>
                </a:extLst>
              </p:cNvPr>
              <p:cNvCxnSpPr>
                <a:cxnSpLocks/>
                <a:endCxn id="51" idx="7"/>
              </p:cNvCxnSpPr>
              <p:nvPr/>
            </p:nvCxnSpPr>
            <p:spPr>
              <a:xfrm>
                <a:off x="3964417" y="3725642"/>
                <a:ext cx="343924" cy="12700"/>
              </a:xfrm>
              <a:prstGeom prst="curvedConnector4">
                <a:avLst>
                  <a:gd name="adj1" fmla="val 19568"/>
                  <a:gd name="adj2" fmla="val -2534567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2308C1D-E233-CB4D-82BC-09E4CA9A2B64}"/>
                  </a:ext>
                </a:extLst>
              </p:cNvPr>
              <p:cNvSpPr txBox="1"/>
              <p:nvPr/>
            </p:nvSpPr>
            <p:spPr>
              <a:xfrm rot="18719182">
                <a:off x="6551671" y="3354832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84CFEC8-200F-0142-A71F-B73D280538DF}"/>
                  </a:ext>
                </a:extLst>
              </p:cNvPr>
              <p:cNvSpPr txBox="1"/>
              <p:nvPr/>
            </p:nvSpPr>
            <p:spPr>
              <a:xfrm rot="2258711">
                <a:off x="6839508" y="2151831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3B6EC2-BB15-5046-A6DE-A961D916AF26}"/>
                  </a:ext>
                </a:extLst>
              </p:cNvPr>
              <p:cNvSpPr txBox="1"/>
              <p:nvPr/>
            </p:nvSpPr>
            <p:spPr>
              <a:xfrm>
                <a:off x="7843342" y="3291164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44BD993-5D49-B147-976C-268DC2561B50}"/>
                  </a:ext>
                </a:extLst>
              </p:cNvPr>
              <p:cNvSpPr txBox="1"/>
              <p:nvPr/>
            </p:nvSpPr>
            <p:spPr>
              <a:xfrm rot="16200000">
                <a:off x="5961465" y="2845302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CE74D31-5FAD-524C-91E5-8D3B69719FB2}"/>
                  </a:ext>
                </a:extLst>
              </p:cNvPr>
              <p:cNvSpPr txBox="1"/>
              <p:nvPr/>
            </p:nvSpPr>
            <p:spPr>
              <a:xfrm rot="2650570">
                <a:off x="5350496" y="3482722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EA1EDEF-3BD3-EE45-89CE-EED811632C0B}"/>
                  </a:ext>
                </a:extLst>
              </p:cNvPr>
              <p:cNvSpPr txBox="1"/>
              <p:nvPr/>
            </p:nvSpPr>
            <p:spPr>
              <a:xfrm rot="18569923">
                <a:off x="6895833" y="3557214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20F80EE-AF2D-F64C-9D5E-492EC05D9C68}"/>
                </a:ext>
              </a:extLst>
            </p:cNvPr>
            <p:cNvSpPr txBox="1"/>
            <p:nvPr/>
          </p:nvSpPr>
          <p:spPr>
            <a:xfrm>
              <a:off x="3076268" y="2216930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8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000F00E-E8C4-3B4A-BE2E-FD803770661A}"/>
                  </a:ext>
                </a:extLst>
              </p:cNvPr>
              <p:cNvSpPr/>
              <p:nvPr/>
            </p:nvSpPr>
            <p:spPr>
              <a:xfrm>
                <a:off x="-103" y="0"/>
                <a:ext cx="32224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𝑙𝑒𝑡𝑡𝑒𝑟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ore-KR" b="0" i="0" smtClean="0">
                                      <a:latin typeface="Cambria Math" panose="02040503050406030204" pitchFamily="18" charset="0"/>
                                    </a:rPr>
                                    <m:t>non</m:t>
                                  </m:r>
                                  <m:r>
                                    <a:rPr lang="en-US" altLang="ko-Kore-KR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000F00E-E8C4-3B4A-BE2E-FD8037706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" y="0"/>
                <a:ext cx="3222485" cy="369332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B34BECD-A846-004B-BC4B-3C4940C5C477}"/>
              </a:ext>
            </a:extLst>
          </p:cNvPr>
          <p:cNvGrpSpPr/>
          <p:nvPr/>
        </p:nvGrpSpPr>
        <p:grpSpPr>
          <a:xfrm>
            <a:off x="1951816" y="849785"/>
            <a:ext cx="7906914" cy="3777791"/>
            <a:chOff x="1951816" y="849785"/>
            <a:chExt cx="7906914" cy="3777791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0E3529D-4525-AA45-9303-6F9B74A2B780}"/>
                </a:ext>
              </a:extLst>
            </p:cNvPr>
            <p:cNvGrpSpPr/>
            <p:nvPr/>
          </p:nvGrpSpPr>
          <p:grpSpPr>
            <a:xfrm>
              <a:off x="1951816" y="849785"/>
              <a:ext cx="7906914" cy="3777791"/>
              <a:chOff x="1951816" y="849785"/>
              <a:chExt cx="7906914" cy="377779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78C546DE-2D48-DE47-AFD5-896DA43F26F2}"/>
                  </a:ext>
                </a:extLst>
              </p:cNvPr>
              <p:cNvGrpSpPr/>
              <p:nvPr/>
            </p:nvGrpSpPr>
            <p:grpSpPr>
              <a:xfrm>
                <a:off x="4839752" y="1487376"/>
                <a:ext cx="2117836" cy="517205"/>
                <a:chOff x="2017843" y="835813"/>
                <a:chExt cx="2117836" cy="51720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740D00-0141-864E-9E65-8686D7E601B4}"/>
                    </a:ext>
                  </a:extLst>
                </p:cNvPr>
                <p:cNvSpPr txBox="1"/>
                <p:nvPr/>
              </p:nvSpPr>
              <p:spPr>
                <a:xfrm>
                  <a:off x="2513773" y="83581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letter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9E82C8C4-F49F-8347-BD29-FC45FD1C249F}"/>
                    </a:ext>
                  </a:extLst>
                </p:cNvPr>
                <p:cNvGrpSpPr/>
                <p:nvPr/>
              </p:nvGrpSpPr>
              <p:grpSpPr>
                <a:xfrm>
                  <a:off x="2017843" y="907489"/>
                  <a:ext cx="2117836" cy="445529"/>
                  <a:chOff x="2017843" y="907489"/>
                  <a:chExt cx="2117836" cy="44552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EDB59549-36DA-6646-A44E-398DF85502E1}"/>
                      </a:ext>
                    </a:extLst>
                  </p:cNvPr>
                  <p:cNvSpPr/>
                  <p:nvPr/>
                </p:nvSpPr>
                <p:spPr>
                  <a:xfrm>
                    <a:off x="2017843" y="908175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6F1A7249-66DD-3B41-A04B-6B6D226C99A8}"/>
                      </a:ext>
                    </a:extLst>
                  </p:cNvPr>
                  <p:cNvSpPr/>
                  <p:nvPr/>
                </p:nvSpPr>
                <p:spPr>
                  <a:xfrm>
                    <a:off x="3690836" y="907489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323AB3D0-4101-CA49-8676-02470D5023A8}"/>
                      </a:ext>
                    </a:extLst>
                  </p:cNvPr>
                  <p:cNvCxnSpPr>
                    <a:stCxn id="27" idx="6"/>
                    <a:endCxn id="28" idx="2"/>
                  </p:cNvCxnSpPr>
                  <p:nvPr/>
                </p:nvCxnSpPr>
                <p:spPr>
                  <a:xfrm flipV="1">
                    <a:off x="2462686" y="1129911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DFF2CF5-A3D9-E747-A492-5534618EBE1D}"/>
                  </a:ext>
                </a:extLst>
              </p:cNvPr>
              <p:cNvGrpSpPr/>
              <p:nvPr/>
            </p:nvGrpSpPr>
            <p:grpSpPr>
              <a:xfrm>
                <a:off x="4839752" y="2143857"/>
                <a:ext cx="2117836" cy="517205"/>
                <a:chOff x="2017843" y="835813"/>
                <a:chExt cx="2117836" cy="517205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F4DA2D-C27F-E140-A2C2-CD9D68E4FBA4}"/>
                    </a:ext>
                  </a:extLst>
                </p:cNvPr>
                <p:cNvSpPr txBox="1"/>
                <p:nvPr/>
              </p:nvSpPr>
              <p:spPr>
                <a:xfrm>
                  <a:off x="2513773" y="83581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85114BBF-44A2-904E-9509-D0EA314C9D55}"/>
                    </a:ext>
                  </a:extLst>
                </p:cNvPr>
                <p:cNvGrpSpPr/>
                <p:nvPr/>
              </p:nvGrpSpPr>
              <p:grpSpPr>
                <a:xfrm>
                  <a:off x="2017843" y="907489"/>
                  <a:ext cx="2117836" cy="445529"/>
                  <a:chOff x="2017843" y="907489"/>
                  <a:chExt cx="2117836" cy="44552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8921C905-0FBB-A440-949E-5466B5092EC5}"/>
                      </a:ext>
                    </a:extLst>
                  </p:cNvPr>
                  <p:cNvSpPr/>
                  <p:nvPr/>
                </p:nvSpPr>
                <p:spPr>
                  <a:xfrm>
                    <a:off x="2017843" y="908175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34" name="타원 33">
                    <a:extLst>
                      <a:ext uri="{FF2B5EF4-FFF2-40B4-BE49-F238E27FC236}">
                        <a16:creationId xmlns:a16="http://schemas.microsoft.com/office/drawing/2014/main" id="{A250CD67-362C-6A46-8EF3-765F93636BA2}"/>
                      </a:ext>
                    </a:extLst>
                  </p:cNvPr>
                  <p:cNvSpPr/>
                  <p:nvPr/>
                </p:nvSpPr>
                <p:spPr>
                  <a:xfrm>
                    <a:off x="3690836" y="907489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03457FA4-7DDE-3746-901D-B16A44897D56}"/>
                      </a:ext>
                    </a:extLst>
                  </p:cNvPr>
                  <p:cNvCxnSpPr>
                    <a:stCxn id="33" idx="6"/>
                    <a:endCxn id="34" idx="2"/>
                  </p:cNvCxnSpPr>
                  <p:nvPr/>
                </p:nvCxnSpPr>
                <p:spPr>
                  <a:xfrm flipV="1">
                    <a:off x="2462686" y="1129911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E3724555-7E24-924E-A6D7-F6E06EC93290}"/>
                  </a:ext>
                </a:extLst>
              </p:cNvPr>
              <p:cNvGrpSpPr/>
              <p:nvPr/>
            </p:nvGrpSpPr>
            <p:grpSpPr>
              <a:xfrm>
                <a:off x="4839752" y="2800338"/>
                <a:ext cx="2117836" cy="517205"/>
                <a:chOff x="2017843" y="835813"/>
                <a:chExt cx="2117836" cy="517205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55EEA8C-178E-094B-9C91-9742847250E0}"/>
                    </a:ext>
                  </a:extLst>
                </p:cNvPr>
                <p:cNvSpPr txBox="1"/>
                <p:nvPr/>
              </p:nvSpPr>
              <p:spPr>
                <a:xfrm>
                  <a:off x="2513773" y="83581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non-zero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EADF515C-A3D4-A64B-8696-84AC57578BF6}"/>
                    </a:ext>
                  </a:extLst>
                </p:cNvPr>
                <p:cNvGrpSpPr/>
                <p:nvPr/>
              </p:nvGrpSpPr>
              <p:grpSpPr>
                <a:xfrm>
                  <a:off x="2017843" y="907489"/>
                  <a:ext cx="2117836" cy="445529"/>
                  <a:chOff x="2017843" y="907489"/>
                  <a:chExt cx="2117836" cy="445529"/>
                </a:xfrm>
              </p:grpSpPr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32591E17-363D-1D44-A5B2-EF879F01ECF4}"/>
                      </a:ext>
                    </a:extLst>
                  </p:cNvPr>
                  <p:cNvSpPr/>
                  <p:nvPr/>
                </p:nvSpPr>
                <p:spPr>
                  <a:xfrm>
                    <a:off x="2017843" y="908175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973376AE-89B9-9E49-AD39-B28862C4EE64}"/>
                      </a:ext>
                    </a:extLst>
                  </p:cNvPr>
                  <p:cNvSpPr/>
                  <p:nvPr/>
                </p:nvSpPr>
                <p:spPr>
                  <a:xfrm>
                    <a:off x="3690836" y="907489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46" name="직선 화살표 연결선 45">
                    <a:extLst>
                      <a:ext uri="{FF2B5EF4-FFF2-40B4-BE49-F238E27FC236}">
                        <a16:creationId xmlns:a16="http://schemas.microsoft.com/office/drawing/2014/main" id="{B9FAE540-3A77-1448-8D0D-A8ECE6E89D56}"/>
                      </a:ext>
                    </a:extLst>
                  </p:cNvPr>
                  <p:cNvCxnSpPr>
                    <a:stCxn id="44" idx="6"/>
                    <a:endCxn id="45" idx="2"/>
                  </p:cNvCxnSpPr>
                  <p:nvPr/>
                </p:nvCxnSpPr>
                <p:spPr>
                  <a:xfrm flipV="1">
                    <a:off x="2462686" y="1129911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19BA7BA-DC95-EE4D-8B97-E60E9AC51C19}"/>
                  </a:ext>
                </a:extLst>
              </p:cNvPr>
              <p:cNvGrpSpPr/>
              <p:nvPr/>
            </p:nvGrpSpPr>
            <p:grpSpPr>
              <a:xfrm>
                <a:off x="4839752" y="3368041"/>
                <a:ext cx="2117836" cy="605983"/>
                <a:chOff x="6357834" y="4104887"/>
                <a:chExt cx="2117836" cy="605983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011B710-B564-1B44-B014-9A4852B43AE8}"/>
                    </a:ext>
                  </a:extLst>
                </p:cNvPr>
                <p:cNvSpPr txBox="1"/>
                <p:nvPr/>
              </p:nvSpPr>
              <p:spPr>
                <a:xfrm>
                  <a:off x="6853764" y="4104887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ore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51D65E8B-8D97-AE40-B678-A731706AFBDF}"/>
                    </a:ext>
                  </a:extLst>
                </p:cNvPr>
                <p:cNvGrpSpPr/>
                <p:nvPr/>
              </p:nvGrpSpPr>
              <p:grpSpPr>
                <a:xfrm>
                  <a:off x="6357834" y="4265341"/>
                  <a:ext cx="2117836" cy="445529"/>
                  <a:chOff x="2017843" y="907489"/>
                  <a:chExt cx="2117836" cy="445529"/>
                </a:xfrm>
              </p:grpSpPr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21EA488A-D6AC-6D4D-B292-B12EC2F76522}"/>
                      </a:ext>
                    </a:extLst>
                  </p:cNvPr>
                  <p:cNvSpPr/>
                  <p:nvPr/>
                </p:nvSpPr>
                <p:spPr>
                  <a:xfrm>
                    <a:off x="2017843" y="908175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E4B56F7-1068-D741-853B-B5DB96A0A725}"/>
                      </a:ext>
                    </a:extLst>
                  </p:cNvPr>
                  <p:cNvSpPr/>
                  <p:nvPr/>
                </p:nvSpPr>
                <p:spPr>
                  <a:xfrm>
                    <a:off x="3690836" y="907489"/>
                    <a:ext cx="444843" cy="4448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2D54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52" name="직선 화살표 연결선 51">
                    <a:extLst>
                      <a:ext uri="{FF2B5EF4-FFF2-40B4-BE49-F238E27FC236}">
                        <a16:creationId xmlns:a16="http://schemas.microsoft.com/office/drawing/2014/main" id="{2328EAFC-39B3-BA4A-9B79-1CA9BDA5B2BD}"/>
                      </a:ext>
                    </a:extLst>
                  </p:cNvPr>
                  <p:cNvCxnSpPr>
                    <a:stCxn id="50" idx="6"/>
                    <a:endCxn id="51" idx="2"/>
                  </p:cNvCxnSpPr>
                  <p:nvPr/>
                </p:nvCxnSpPr>
                <p:spPr>
                  <a:xfrm flipV="1">
                    <a:off x="2462686" y="1129911"/>
                    <a:ext cx="1228150" cy="68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180855FE-7009-6749-8F0B-9E46302A0B93}"/>
                  </a:ext>
                </a:extLst>
              </p:cNvPr>
              <p:cNvSpPr/>
              <p:nvPr/>
            </p:nvSpPr>
            <p:spPr>
              <a:xfrm>
                <a:off x="3400445" y="257791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C48C099B-0714-9547-B385-E9B2F58DCF69}"/>
                  </a:ext>
                </a:extLst>
              </p:cNvPr>
              <p:cNvSpPr/>
              <p:nvPr/>
            </p:nvSpPr>
            <p:spPr>
              <a:xfrm>
                <a:off x="7963316" y="257791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700EECD0-2121-3849-A146-C4458151CD75}"/>
                  </a:ext>
                </a:extLst>
              </p:cNvPr>
              <p:cNvCxnSpPr>
                <a:cxnSpLocks/>
                <a:stCxn id="53" idx="7"/>
                <a:endCxn id="27" idx="2"/>
              </p:cNvCxnSpPr>
              <p:nvPr/>
            </p:nvCxnSpPr>
            <p:spPr>
              <a:xfrm flipV="1">
                <a:off x="3780142" y="1782160"/>
                <a:ext cx="1059610" cy="860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304C888F-D5F1-8148-BA43-544C777F8CF9}"/>
                  </a:ext>
                </a:extLst>
              </p:cNvPr>
              <p:cNvCxnSpPr>
                <a:cxnSpLocks/>
                <a:stCxn id="45" idx="6"/>
                <a:endCxn id="54" idx="2"/>
              </p:cNvCxnSpPr>
              <p:nvPr/>
            </p:nvCxnSpPr>
            <p:spPr>
              <a:xfrm flipV="1">
                <a:off x="6957588" y="2800338"/>
                <a:ext cx="1005728" cy="2940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E8CFD2D-A465-5345-9FB2-556C3F0010F5}"/>
                  </a:ext>
                </a:extLst>
              </p:cNvPr>
              <p:cNvCxnSpPr>
                <a:cxnSpLocks/>
                <a:stCxn id="51" idx="6"/>
                <a:endCxn id="54" idx="3"/>
              </p:cNvCxnSpPr>
              <p:nvPr/>
            </p:nvCxnSpPr>
            <p:spPr>
              <a:xfrm flipV="1">
                <a:off x="6957588" y="2957613"/>
                <a:ext cx="1070874" cy="7933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C045322F-8D0A-4A4F-ACC4-102CE8DC0570}"/>
                  </a:ext>
                </a:extLst>
              </p:cNvPr>
              <p:cNvCxnSpPr>
                <a:cxnSpLocks/>
                <a:stCxn id="53" idx="6"/>
                <a:endCxn id="33" idx="2"/>
              </p:cNvCxnSpPr>
              <p:nvPr/>
            </p:nvCxnSpPr>
            <p:spPr>
              <a:xfrm flipV="1">
                <a:off x="3845288" y="2438641"/>
                <a:ext cx="994464" cy="36169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3FD28038-5565-914D-A07B-F2FD76B67AAD}"/>
                  </a:ext>
                </a:extLst>
              </p:cNvPr>
              <p:cNvCxnSpPr>
                <a:cxnSpLocks/>
                <a:stCxn id="53" idx="6"/>
                <a:endCxn id="44" idx="2"/>
              </p:cNvCxnSpPr>
              <p:nvPr/>
            </p:nvCxnSpPr>
            <p:spPr>
              <a:xfrm>
                <a:off x="3845288" y="2800338"/>
                <a:ext cx="994464" cy="2947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CC12C8-43C6-D547-A923-0516872C7458}"/>
                  </a:ext>
                </a:extLst>
              </p:cNvPr>
              <p:cNvCxnSpPr>
                <a:cxnSpLocks/>
                <a:stCxn id="53" idx="5"/>
                <a:endCxn id="50" idx="2"/>
              </p:cNvCxnSpPr>
              <p:nvPr/>
            </p:nvCxnSpPr>
            <p:spPr>
              <a:xfrm>
                <a:off x="3780142" y="2957613"/>
                <a:ext cx="1059610" cy="7939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22A1E54B-685F-3948-8036-0F37D73CBD73}"/>
                  </a:ext>
                </a:extLst>
              </p:cNvPr>
              <p:cNvCxnSpPr>
                <a:cxnSpLocks/>
                <a:stCxn id="34" idx="6"/>
                <a:endCxn id="54" idx="2"/>
              </p:cNvCxnSpPr>
              <p:nvPr/>
            </p:nvCxnSpPr>
            <p:spPr>
              <a:xfrm>
                <a:off x="6957588" y="2437955"/>
                <a:ext cx="1005728" cy="3623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6FD9CBC4-585C-B846-80AF-75195BC96F50}"/>
                  </a:ext>
                </a:extLst>
              </p:cNvPr>
              <p:cNvCxnSpPr>
                <a:cxnSpLocks/>
                <a:stCxn id="28" idx="6"/>
                <a:endCxn id="54" idx="1"/>
              </p:cNvCxnSpPr>
              <p:nvPr/>
            </p:nvCxnSpPr>
            <p:spPr>
              <a:xfrm>
                <a:off x="6957588" y="1781474"/>
                <a:ext cx="1070874" cy="86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345ED2D-2A2E-F042-B53E-22C5C53B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6838709" y="183994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345ED2D-2A2E-F042-B53E-22C5C53B16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8709" y="1839943"/>
                    <a:ext cx="11246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B543CA4-CB8A-2C42-90B1-86F2CD74089F}"/>
                      </a:ext>
                    </a:extLst>
                  </p:cNvPr>
                  <p:cNvSpPr txBox="1"/>
                  <p:nvPr/>
                </p:nvSpPr>
                <p:spPr>
                  <a:xfrm>
                    <a:off x="6838709" y="2311758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B543CA4-CB8A-2C42-90B1-86F2CD740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8709" y="2311758"/>
                    <a:ext cx="11246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AE1423F-29B2-6543-8799-2349BEA0B1E6}"/>
                      </a:ext>
                    </a:extLst>
                  </p:cNvPr>
                  <p:cNvSpPr txBox="1"/>
                  <p:nvPr/>
                </p:nvSpPr>
                <p:spPr>
                  <a:xfrm>
                    <a:off x="6838709" y="289021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AE1423F-29B2-6543-8799-2349BEA0B1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8709" y="2890212"/>
                    <a:ext cx="112460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7C359CB-16DF-BA4F-AC93-2ABADCC05692}"/>
                      </a:ext>
                    </a:extLst>
                  </p:cNvPr>
                  <p:cNvSpPr txBox="1"/>
                  <p:nvPr/>
                </p:nvSpPr>
                <p:spPr>
                  <a:xfrm>
                    <a:off x="6838709" y="3334419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7C359CB-16DF-BA4F-AC93-2ABADCC05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8709" y="3334419"/>
                    <a:ext cx="11246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1144D6EE-47D8-EC4F-A424-D0F78F56E088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749" y="1839943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1144D6EE-47D8-EC4F-A424-D0F78F56E0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9749" y="1839943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039E415-06F9-E14B-8845-1C72472C79A1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749" y="2311758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039E415-06F9-E14B-8845-1C72472C7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9749" y="2311758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9421598-B858-CF4C-A08B-2287264E39DF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749" y="2890212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9421598-B858-CF4C-A08B-2287264E39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9749" y="2890212"/>
                    <a:ext cx="112460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7F0D013-2F39-3A4B-9C71-0FA67BF1FA3A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749" y="3334419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7F0D013-2F39-3A4B-9C71-0FA67BF1FA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9749" y="3334419"/>
                    <a:ext cx="112460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E050BEFB-4D8B-C24C-A8D1-0CE0C36FE516}"/>
                  </a:ext>
                </a:extLst>
              </p:cNvPr>
              <p:cNvSpPr/>
              <p:nvPr/>
            </p:nvSpPr>
            <p:spPr>
              <a:xfrm>
                <a:off x="1951816" y="257791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16759091-2726-0140-B0FD-5A602649248B}"/>
                  </a:ext>
                </a:extLst>
              </p:cNvPr>
              <p:cNvSpPr/>
              <p:nvPr/>
            </p:nvSpPr>
            <p:spPr>
              <a:xfrm>
                <a:off x="9413887" y="257791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3CA1C8C6-BA0B-3943-B82B-34BF0AAFB26D}"/>
                  </a:ext>
                </a:extLst>
              </p:cNvPr>
              <p:cNvCxnSpPr>
                <a:cxnSpLocks/>
                <a:stCxn id="79" idx="6"/>
                <a:endCxn id="53" idx="2"/>
              </p:cNvCxnSpPr>
              <p:nvPr/>
            </p:nvCxnSpPr>
            <p:spPr>
              <a:xfrm>
                <a:off x="2396659" y="2800338"/>
                <a:ext cx="100378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F4F55AD5-EC27-2547-8BFF-F17D34BC8DE2}"/>
                  </a:ext>
                </a:extLst>
              </p:cNvPr>
              <p:cNvCxnSpPr>
                <a:cxnSpLocks/>
                <a:stCxn id="54" idx="6"/>
                <a:endCxn id="80" idx="2"/>
              </p:cNvCxnSpPr>
              <p:nvPr/>
            </p:nvCxnSpPr>
            <p:spPr>
              <a:xfrm>
                <a:off x="8408159" y="2800338"/>
                <a:ext cx="100572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구부러진 연결선[U] 89">
                <a:extLst>
                  <a:ext uri="{FF2B5EF4-FFF2-40B4-BE49-F238E27FC236}">
                    <a16:creationId xmlns:a16="http://schemas.microsoft.com/office/drawing/2014/main" id="{30D080C2-832E-9247-91E0-97734DE32028}"/>
                  </a:ext>
                </a:extLst>
              </p:cNvPr>
              <p:cNvCxnSpPr>
                <a:cxnSpLocks/>
                <a:stCxn id="79" idx="4"/>
                <a:endCxn id="80" idx="4"/>
              </p:cNvCxnSpPr>
              <p:nvPr/>
            </p:nvCxnSpPr>
            <p:spPr>
              <a:xfrm rot="16200000" flipH="1">
                <a:off x="5905273" y="-708277"/>
                <a:ext cx="12700" cy="7462071"/>
              </a:xfrm>
              <a:prstGeom prst="curvedConnector3">
                <a:avLst>
                  <a:gd name="adj1" fmla="val 1011846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구부러진 연결선[U] 94">
                <a:extLst>
                  <a:ext uri="{FF2B5EF4-FFF2-40B4-BE49-F238E27FC236}">
                    <a16:creationId xmlns:a16="http://schemas.microsoft.com/office/drawing/2014/main" id="{FF4295DE-6045-5545-8286-68997224DFF1}"/>
                  </a:ext>
                </a:extLst>
              </p:cNvPr>
              <p:cNvCxnSpPr>
                <a:cxnSpLocks/>
                <a:stCxn id="54" idx="0"/>
                <a:endCxn id="53" idx="0"/>
              </p:cNvCxnSpPr>
              <p:nvPr/>
            </p:nvCxnSpPr>
            <p:spPr>
              <a:xfrm rot="16200000" flipV="1">
                <a:off x="5904303" y="296480"/>
                <a:ext cx="12700" cy="4562871"/>
              </a:xfrm>
              <a:prstGeom prst="curvedConnector3">
                <a:avLst>
                  <a:gd name="adj1" fmla="val 11166976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F053EEAE-3880-A645-B5CB-C863B95BA98A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349" y="4258244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F053EEAE-3880-A645-B5CB-C863B95BA9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349" y="4258244"/>
                    <a:ext cx="112460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5EF8BD3-0698-314A-89FD-944393A1D01C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349" y="849785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5EF8BD3-0698-314A-89FD-944393A1D0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349" y="849785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92B8BF3-93C8-AC41-BCAC-7CFAECB9BFB2}"/>
                    </a:ext>
                  </a:extLst>
                </p:cNvPr>
                <p:cNvSpPr txBox="1"/>
                <p:nvPr/>
              </p:nvSpPr>
              <p:spPr>
                <a:xfrm>
                  <a:off x="2289857" y="2456808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92B8BF3-93C8-AC41-BCAC-7CFAECB9B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857" y="2456808"/>
                  <a:ext cx="11246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5EC823A-1904-C543-8A73-516F9A7081C8}"/>
                    </a:ext>
                  </a:extLst>
                </p:cNvPr>
                <p:cNvSpPr txBox="1"/>
                <p:nvPr/>
              </p:nvSpPr>
              <p:spPr>
                <a:xfrm>
                  <a:off x="8354379" y="2456808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5EC823A-1904-C543-8A73-516F9A708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379" y="2456808"/>
                  <a:ext cx="112460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22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C947047-C358-5249-B594-A30A15F201A0}"/>
                  </a:ext>
                </a:extLst>
              </p:cNvPr>
              <p:cNvSpPr/>
              <p:nvPr/>
            </p:nvSpPr>
            <p:spPr>
              <a:xfrm>
                <a:off x="-5440" y="0"/>
                <a:ext cx="4440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ore-KR" alt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𝑙𝑒𝑡𝑡𝑒𝑟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ko-Kore-KR" altLang="en-US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) </m:t>
                      </m:r>
                      <m:sSup>
                        <m:sSupPr>
                          <m:ctrlPr>
                            <a:rPr lang="ko-Kore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𝑙𝑒𝑡𝑡𝑒𝑟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C947047-C358-5249-B594-A30A15F20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0" y="0"/>
                <a:ext cx="4440703" cy="369332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941C8D7C-F221-234D-A0B5-F9389944D30D}"/>
              </a:ext>
            </a:extLst>
          </p:cNvPr>
          <p:cNvGrpSpPr/>
          <p:nvPr/>
        </p:nvGrpSpPr>
        <p:grpSpPr>
          <a:xfrm>
            <a:off x="-515352" y="1146520"/>
            <a:ext cx="13691308" cy="3777791"/>
            <a:chOff x="-632467" y="1142016"/>
            <a:chExt cx="13691308" cy="377779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83A3E6C-9349-B740-BBFA-0ACEE6E9F0A0}"/>
                </a:ext>
              </a:extLst>
            </p:cNvPr>
            <p:cNvSpPr txBox="1"/>
            <p:nvPr/>
          </p:nvSpPr>
          <p:spPr>
            <a:xfrm>
              <a:off x="-632467" y="2739612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96D74B4-D4E9-384E-81AB-357D5F79AABE}"/>
                </a:ext>
              </a:extLst>
            </p:cNvPr>
            <p:cNvGrpSpPr/>
            <p:nvPr/>
          </p:nvGrpSpPr>
          <p:grpSpPr>
            <a:xfrm>
              <a:off x="281890" y="2028154"/>
              <a:ext cx="4036258" cy="2043223"/>
              <a:chOff x="1055863" y="835813"/>
              <a:chExt cx="4036258" cy="20432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389EB9-A6A8-CA4B-9B65-32A051F6EBC0}"/>
                  </a:ext>
                </a:extLst>
              </p:cNvPr>
              <p:cNvSpPr/>
              <p:nvPr/>
            </p:nvSpPr>
            <p:spPr>
              <a:xfrm>
                <a:off x="1142216" y="167049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B410B2-CF43-204F-9403-5F34629C3692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37A9C280-6563-6843-9081-C02E93091007}"/>
                  </a:ext>
                </a:extLst>
              </p:cNvPr>
              <p:cNvSpPr/>
              <p:nvPr/>
            </p:nvSpPr>
            <p:spPr>
              <a:xfrm>
                <a:off x="2017843" y="908175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2CA9E24-79BD-8747-A34B-01CE5E783929}"/>
                  </a:ext>
                </a:extLst>
              </p:cNvPr>
              <p:cNvSpPr/>
              <p:nvPr/>
            </p:nvSpPr>
            <p:spPr>
              <a:xfrm>
                <a:off x="3690836" y="907489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22C4419-C34E-6D4C-95DA-C6A4D391E53D}"/>
                  </a:ext>
                </a:extLst>
              </p:cNvPr>
              <p:cNvSpPr/>
              <p:nvPr/>
            </p:nvSpPr>
            <p:spPr>
              <a:xfrm>
                <a:off x="4647278" y="1670497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B772A11-34E6-5D48-9752-AC9663F7A42D}"/>
                  </a:ext>
                </a:extLst>
              </p:cNvPr>
              <p:cNvSpPr/>
              <p:nvPr/>
            </p:nvSpPr>
            <p:spPr>
              <a:xfrm>
                <a:off x="2017842" y="2434193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3BB15F7-C769-B646-97B6-CE2B5BAFEBC2}"/>
                  </a:ext>
                </a:extLst>
              </p:cNvPr>
              <p:cNvSpPr/>
              <p:nvPr/>
            </p:nvSpPr>
            <p:spPr>
              <a:xfrm>
                <a:off x="3694101" y="2434193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B4F1B1DF-1EA7-2847-8457-E988410C6CBA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 flipV="1">
                <a:off x="2462686" y="1129911"/>
                <a:ext cx="1228150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F47AA866-D72D-694D-B23E-01222D68A5C5}"/>
                  </a:ext>
                </a:extLst>
              </p:cNvPr>
              <p:cNvCxnSpPr>
                <a:cxnSpLocks/>
                <a:stCxn id="4" idx="7"/>
                <a:endCxn id="8" idx="2"/>
              </p:cNvCxnSpPr>
              <p:nvPr/>
            </p:nvCxnSpPr>
            <p:spPr>
              <a:xfrm flipV="1">
                <a:off x="1521913" y="1130597"/>
                <a:ext cx="495930" cy="6050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EBAA5F6-6C70-A843-8F3D-537DE171C708}"/>
                  </a:ext>
                </a:extLst>
              </p:cNvPr>
              <p:cNvCxnSpPr>
                <a:cxnSpLocks/>
                <a:stCxn id="11" idx="6"/>
                <a:endCxn id="12" idx="2"/>
              </p:cNvCxnSpPr>
              <p:nvPr/>
            </p:nvCxnSpPr>
            <p:spPr>
              <a:xfrm>
                <a:off x="2462685" y="2656615"/>
                <a:ext cx="12314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015BE37-525D-774A-92DC-30B9955B308D}"/>
                  </a:ext>
                </a:extLst>
              </p:cNvPr>
              <p:cNvCxnSpPr>
                <a:cxnSpLocks/>
                <a:stCxn id="9" idx="6"/>
                <a:endCxn id="10" idx="1"/>
              </p:cNvCxnSpPr>
              <p:nvPr/>
            </p:nvCxnSpPr>
            <p:spPr>
              <a:xfrm>
                <a:off x="4135679" y="1129911"/>
                <a:ext cx="576745" cy="605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979E2118-BF60-524D-831F-CCC0B05421D9}"/>
                  </a:ext>
                </a:extLst>
              </p:cNvPr>
              <p:cNvCxnSpPr>
                <a:cxnSpLocks/>
                <a:stCxn id="4" idx="5"/>
                <a:endCxn id="11" idx="2"/>
              </p:cNvCxnSpPr>
              <p:nvPr/>
            </p:nvCxnSpPr>
            <p:spPr>
              <a:xfrm>
                <a:off x="1521913" y="2050193"/>
                <a:ext cx="495929" cy="6064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D23D2353-CA72-DC4E-9251-D5267BA51F29}"/>
                  </a:ext>
                </a:extLst>
              </p:cNvPr>
              <p:cNvCxnSpPr>
                <a:cxnSpLocks/>
                <a:stCxn id="12" idx="6"/>
                <a:endCxn id="10" idx="3"/>
              </p:cNvCxnSpPr>
              <p:nvPr/>
            </p:nvCxnSpPr>
            <p:spPr>
              <a:xfrm flipV="1">
                <a:off x="4138944" y="2050194"/>
                <a:ext cx="573480" cy="606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00ED2C-BC43-3F49-AF03-26E7A5574E98}"/>
                  </a:ext>
                </a:extLst>
              </p:cNvPr>
              <p:cNvSpPr txBox="1"/>
              <p:nvPr/>
            </p:nvSpPr>
            <p:spPr>
              <a:xfrm>
                <a:off x="2462685" y="2245242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CCAA6EB-EA90-504D-88AB-703856D6F26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63" y="114388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CCAA6EB-EA90-504D-88AB-703856D6F2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63" y="1143880"/>
                    <a:ext cx="11246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958A09-33FE-D947-8471-BE25E5DC525B}"/>
                      </a:ext>
                    </a:extLst>
                  </p:cNvPr>
                  <p:cNvSpPr txBox="1"/>
                  <p:nvPr/>
                </p:nvSpPr>
                <p:spPr>
                  <a:xfrm>
                    <a:off x="3967514" y="2310844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958A09-33FE-D947-8471-BE25E5DC52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514" y="2310844"/>
                    <a:ext cx="112460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5D321AA-60F5-1D46-AAF2-2B1C926E8CB6}"/>
                      </a:ext>
                    </a:extLst>
                  </p:cNvPr>
                  <p:cNvSpPr txBox="1"/>
                  <p:nvPr/>
                </p:nvSpPr>
                <p:spPr>
                  <a:xfrm>
                    <a:off x="3967514" y="114388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5D321AA-60F5-1D46-AAF2-2B1C926E8C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514" y="1143880"/>
                    <a:ext cx="11246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FE11DC6-B978-9D45-9EE3-8D972E29CD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63" y="2310844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FE11DC6-B978-9D45-9EE3-8D972E29C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63" y="2310844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6A6C1E4-BF51-894A-AA10-0E32F9C386DE}"/>
                    </a:ext>
                  </a:extLst>
                </p:cNvPr>
                <p:cNvSpPr txBox="1"/>
                <p:nvPr/>
              </p:nvSpPr>
              <p:spPr>
                <a:xfrm>
                  <a:off x="5489968" y="274903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6A6C1E4-BF51-894A-AA10-0E32F9C38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968" y="2749039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C8D5DF5-43C3-5243-A6D9-26990EE4B0E9}"/>
                    </a:ext>
                  </a:extLst>
                </p:cNvPr>
                <p:cNvSpPr txBox="1"/>
                <p:nvPr/>
              </p:nvSpPr>
              <p:spPr>
                <a:xfrm>
                  <a:off x="11554490" y="274903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C8D5DF5-43C3-5243-A6D9-26990EE4B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4490" y="2749039"/>
                  <a:ext cx="11246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A1812400-EF89-7942-975D-1640492865BE}"/>
                </a:ext>
              </a:extLst>
            </p:cNvPr>
            <p:cNvCxnSpPr>
              <a:cxnSpLocks/>
              <a:stCxn id="10" idx="6"/>
              <a:endCxn id="106" idx="2"/>
            </p:cNvCxnSpPr>
            <p:nvPr/>
          </p:nvCxnSpPr>
          <p:spPr>
            <a:xfrm>
              <a:off x="4318148" y="3085260"/>
              <a:ext cx="833779" cy="7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12C4E8B-63C7-C844-AC04-7F27FBF4AD0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-518474" y="3085258"/>
              <a:ext cx="8867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FB1E84E-8AB1-AC4F-9393-95E8111FDD38}"/>
                    </a:ext>
                  </a:extLst>
                </p:cNvPr>
                <p:cNvSpPr txBox="1"/>
                <p:nvPr/>
              </p:nvSpPr>
              <p:spPr>
                <a:xfrm>
                  <a:off x="4155626" y="2767941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FB1E84E-8AB1-AC4F-9393-95E8111FD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626" y="2767941"/>
                  <a:ext cx="11246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8DD6898-F105-BA4E-BAFE-FF8D53F72538}"/>
                </a:ext>
              </a:extLst>
            </p:cNvPr>
            <p:cNvGrpSpPr/>
            <p:nvPr/>
          </p:nvGrpSpPr>
          <p:grpSpPr>
            <a:xfrm>
              <a:off x="8039863" y="1779607"/>
              <a:ext cx="2117836" cy="517205"/>
              <a:chOff x="2017843" y="835813"/>
              <a:chExt cx="2117836" cy="517205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6132804-E688-444E-9CFC-78AE5AB79FD1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77B9BF3F-34B1-254D-9113-A39874368218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B0FFAF1F-B6DB-B744-895B-B8CBD3C42000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D2CC9614-C508-D147-BA56-DC4DFAA4E4F9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33" name="직선 화살표 연결선 132">
                  <a:extLst>
                    <a:ext uri="{FF2B5EF4-FFF2-40B4-BE49-F238E27FC236}">
                      <a16:creationId xmlns:a16="http://schemas.microsoft.com/office/drawing/2014/main" id="{C83E38ED-E2C6-4745-B64E-996BF1F91291}"/>
                    </a:ext>
                  </a:extLst>
                </p:cNvPr>
                <p:cNvCxnSpPr>
                  <a:stCxn id="131" idx="6"/>
                  <a:endCxn id="132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5C363A3-EC07-D442-908D-7365EF77AB2E}"/>
                </a:ext>
              </a:extLst>
            </p:cNvPr>
            <p:cNvGrpSpPr/>
            <p:nvPr/>
          </p:nvGrpSpPr>
          <p:grpSpPr>
            <a:xfrm>
              <a:off x="8039863" y="2436088"/>
              <a:ext cx="2117836" cy="517205"/>
              <a:chOff x="2017843" y="835813"/>
              <a:chExt cx="2117836" cy="517205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5E49E71-176A-174F-84CA-DCBB6CE75443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0E442F24-7C3D-5045-B826-719F24D29F69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1F0EE8BC-33ED-5944-9B25-21AB892F6E07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03E34F90-1984-ED48-9663-CA1A75579FEC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28" name="직선 화살표 연결선 127">
                  <a:extLst>
                    <a:ext uri="{FF2B5EF4-FFF2-40B4-BE49-F238E27FC236}">
                      <a16:creationId xmlns:a16="http://schemas.microsoft.com/office/drawing/2014/main" id="{B5A70993-6279-854F-9D02-9CA0F2DD8CDA}"/>
                    </a:ext>
                  </a:extLst>
                </p:cNvPr>
                <p:cNvCxnSpPr>
                  <a:stCxn id="126" idx="6"/>
                  <a:endCxn id="127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A34925D-CBCF-B340-BF75-F20FCE453EED}"/>
                </a:ext>
              </a:extLst>
            </p:cNvPr>
            <p:cNvGrpSpPr/>
            <p:nvPr/>
          </p:nvGrpSpPr>
          <p:grpSpPr>
            <a:xfrm>
              <a:off x="8039863" y="3092569"/>
              <a:ext cx="2117836" cy="517205"/>
              <a:chOff x="2017843" y="835813"/>
              <a:chExt cx="2117836" cy="517205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46272BE-0321-FF44-929F-4D3BABC8EF70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4B31CFA4-E82C-F548-B52B-1519E592525C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EA2CF948-F430-FF4C-BC35-1FF50882084C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D7834BEF-E157-B343-AD93-E404CEEAAA6A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05EAECBB-ED54-E744-8526-A2420C730243}"/>
                    </a:ext>
                  </a:extLst>
                </p:cNvPr>
                <p:cNvCxnSpPr>
                  <a:stCxn id="121" idx="6"/>
                  <a:endCxn id="122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3D95F8F-BCE0-544B-83A9-E4BD2D0D223B}"/>
                </a:ext>
              </a:extLst>
            </p:cNvPr>
            <p:cNvGrpSpPr/>
            <p:nvPr/>
          </p:nvGrpSpPr>
          <p:grpSpPr>
            <a:xfrm>
              <a:off x="8039863" y="3660272"/>
              <a:ext cx="2117836" cy="605983"/>
              <a:chOff x="6357834" y="4104887"/>
              <a:chExt cx="2117836" cy="605983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9920598-BE70-F245-916C-ED47214679EE}"/>
                  </a:ext>
                </a:extLst>
              </p:cNvPr>
              <p:cNvSpPr txBox="1"/>
              <p:nvPr/>
            </p:nvSpPr>
            <p:spPr>
              <a:xfrm>
                <a:off x="6853764" y="4104887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21201418-E8B6-3D4F-9C85-2A9A3953B191}"/>
                  </a:ext>
                </a:extLst>
              </p:cNvPr>
              <p:cNvGrpSpPr/>
              <p:nvPr/>
            </p:nvGrpSpPr>
            <p:grpSpPr>
              <a:xfrm>
                <a:off x="6357834" y="4265341"/>
                <a:ext cx="2117836" cy="445529"/>
                <a:chOff x="2017843" y="907489"/>
                <a:chExt cx="2117836" cy="445529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FB544117-C8FE-1845-80AE-2FB9090E090B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30F1CAFB-6BF5-2F4A-A0BA-FDABA0FBC219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18" name="직선 화살표 연결선 117">
                  <a:extLst>
                    <a:ext uri="{FF2B5EF4-FFF2-40B4-BE49-F238E27FC236}">
                      <a16:creationId xmlns:a16="http://schemas.microsoft.com/office/drawing/2014/main" id="{0BFCCF7A-91CD-D24C-8D32-A6489A748016}"/>
                    </a:ext>
                  </a:extLst>
                </p:cNvPr>
                <p:cNvCxnSpPr>
                  <a:stCxn id="116" idx="6"/>
                  <a:endCxn id="117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110D1E-9186-B444-AB58-17ECA4ACF3BE}"/>
                </a:ext>
              </a:extLst>
            </p:cNvPr>
            <p:cNvSpPr/>
            <p:nvPr/>
          </p:nvSpPr>
          <p:spPr>
            <a:xfrm>
              <a:off x="6600556" y="287014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5535C76-DF3A-5F44-B2CD-F360481CEE2E}"/>
                </a:ext>
              </a:extLst>
            </p:cNvPr>
            <p:cNvSpPr/>
            <p:nvPr/>
          </p:nvSpPr>
          <p:spPr>
            <a:xfrm>
              <a:off x="11163427" y="287014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E4154DB-79A4-A244-89D2-C5EEFF1FC366}"/>
                </a:ext>
              </a:extLst>
            </p:cNvPr>
            <p:cNvCxnSpPr>
              <a:cxnSpLocks/>
              <a:stCxn id="88" idx="7"/>
              <a:endCxn id="131" idx="2"/>
            </p:cNvCxnSpPr>
            <p:nvPr/>
          </p:nvCxnSpPr>
          <p:spPr>
            <a:xfrm flipV="1">
              <a:off x="6980253" y="2074391"/>
              <a:ext cx="1059610" cy="8609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32661839-6485-E941-AC13-E3CC132A92E0}"/>
                </a:ext>
              </a:extLst>
            </p:cNvPr>
            <p:cNvCxnSpPr>
              <a:cxnSpLocks/>
              <a:stCxn id="122" idx="6"/>
              <a:endCxn id="89" idx="2"/>
            </p:cNvCxnSpPr>
            <p:nvPr/>
          </p:nvCxnSpPr>
          <p:spPr>
            <a:xfrm flipV="1">
              <a:off x="10157699" y="3092569"/>
              <a:ext cx="1005728" cy="2940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E9967BBD-0070-2542-9897-EBD2C7870A3C}"/>
                </a:ext>
              </a:extLst>
            </p:cNvPr>
            <p:cNvCxnSpPr>
              <a:cxnSpLocks/>
              <a:stCxn id="117" idx="6"/>
              <a:endCxn id="89" idx="3"/>
            </p:cNvCxnSpPr>
            <p:nvPr/>
          </p:nvCxnSpPr>
          <p:spPr>
            <a:xfrm flipV="1">
              <a:off x="10157699" y="3249844"/>
              <a:ext cx="1070874" cy="793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4F4B4C56-5DA4-7142-BEEB-3A0368757D47}"/>
                </a:ext>
              </a:extLst>
            </p:cNvPr>
            <p:cNvCxnSpPr>
              <a:cxnSpLocks/>
              <a:stCxn id="88" idx="6"/>
              <a:endCxn id="126" idx="2"/>
            </p:cNvCxnSpPr>
            <p:nvPr/>
          </p:nvCxnSpPr>
          <p:spPr>
            <a:xfrm flipV="1">
              <a:off x="7045399" y="2730872"/>
              <a:ext cx="994464" cy="3616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BD4153-1AA0-094D-BD4F-FBFE4C35E1C3}"/>
                </a:ext>
              </a:extLst>
            </p:cNvPr>
            <p:cNvCxnSpPr>
              <a:cxnSpLocks/>
              <a:stCxn id="88" idx="6"/>
              <a:endCxn id="121" idx="2"/>
            </p:cNvCxnSpPr>
            <p:nvPr/>
          </p:nvCxnSpPr>
          <p:spPr>
            <a:xfrm>
              <a:off x="7045399" y="3092569"/>
              <a:ext cx="994464" cy="2947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9554B759-ABDE-7E4F-8545-69127A8334BD}"/>
                </a:ext>
              </a:extLst>
            </p:cNvPr>
            <p:cNvCxnSpPr>
              <a:cxnSpLocks/>
              <a:stCxn id="88" idx="5"/>
              <a:endCxn id="116" idx="2"/>
            </p:cNvCxnSpPr>
            <p:nvPr/>
          </p:nvCxnSpPr>
          <p:spPr>
            <a:xfrm>
              <a:off x="6980253" y="3249844"/>
              <a:ext cx="1059610" cy="7939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AA10C02-8832-8841-9E06-CEBA52AED3C2}"/>
                </a:ext>
              </a:extLst>
            </p:cNvPr>
            <p:cNvCxnSpPr>
              <a:cxnSpLocks/>
              <a:stCxn id="127" idx="6"/>
              <a:endCxn id="89" idx="2"/>
            </p:cNvCxnSpPr>
            <p:nvPr/>
          </p:nvCxnSpPr>
          <p:spPr>
            <a:xfrm>
              <a:off x="10157699" y="2730186"/>
              <a:ext cx="1005728" cy="3623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9555A6EE-3EAF-A14C-9577-4A8F08D0BCB1}"/>
                </a:ext>
              </a:extLst>
            </p:cNvPr>
            <p:cNvCxnSpPr>
              <a:cxnSpLocks/>
              <a:stCxn id="132" idx="6"/>
              <a:endCxn id="89" idx="1"/>
            </p:cNvCxnSpPr>
            <p:nvPr/>
          </p:nvCxnSpPr>
          <p:spPr>
            <a:xfrm>
              <a:off x="10157699" y="2073705"/>
              <a:ext cx="1070874" cy="86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DFE6D84-7C7E-5F4A-847C-0003469B47D9}"/>
                    </a:ext>
                  </a:extLst>
                </p:cNvPr>
                <p:cNvSpPr txBox="1"/>
                <p:nvPr/>
              </p:nvSpPr>
              <p:spPr>
                <a:xfrm>
                  <a:off x="10038820" y="2132174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DFE6D84-7C7E-5F4A-847C-0003469B4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8820" y="2132174"/>
                  <a:ext cx="11246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367A3E4-63E3-DA48-9DD7-E2D5965F4413}"/>
                    </a:ext>
                  </a:extLst>
                </p:cNvPr>
                <p:cNvSpPr txBox="1"/>
                <p:nvPr/>
              </p:nvSpPr>
              <p:spPr>
                <a:xfrm>
                  <a:off x="10038820" y="260398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367A3E4-63E3-DA48-9DD7-E2D5965F4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8820" y="2603989"/>
                  <a:ext cx="11246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9900884-92CA-0B47-B964-C014932C11EB}"/>
                    </a:ext>
                  </a:extLst>
                </p:cNvPr>
                <p:cNvSpPr txBox="1"/>
                <p:nvPr/>
              </p:nvSpPr>
              <p:spPr>
                <a:xfrm>
                  <a:off x="10038820" y="318244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9900884-92CA-0B47-B964-C014932C1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8820" y="3182443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BFB064C-4F2C-2945-9309-25E053DA9A46}"/>
                    </a:ext>
                  </a:extLst>
                </p:cNvPr>
                <p:cNvSpPr txBox="1"/>
                <p:nvPr/>
              </p:nvSpPr>
              <p:spPr>
                <a:xfrm>
                  <a:off x="10038820" y="362665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BFB064C-4F2C-2945-9309-25E053DA9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8820" y="3626650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D2A262D-4580-8740-AB05-C3684CF7BA54}"/>
                    </a:ext>
                  </a:extLst>
                </p:cNvPr>
                <p:cNvSpPr txBox="1"/>
                <p:nvPr/>
              </p:nvSpPr>
              <p:spPr>
                <a:xfrm>
                  <a:off x="7039860" y="2132174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D2A262D-4580-8740-AB05-C3684CF7B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860" y="2132174"/>
                  <a:ext cx="11246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750F8A7-1022-CE40-B928-981CBD013F96}"/>
                    </a:ext>
                  </a:extLst>
                </p:cNvPr>
                <p:cNvSpPr txBox="1"/>
                <p:nvPr/>
              </p:nvSpPr>
              <p:spPr>
                <a:xfrm>
                  <a:off x="7039860" y="260398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750F8A7-1022-CE40-B928-981CBD013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860" y="2603989"/>
                  <a:ext cx="112460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F7CF545-FA67-2B4F-B83F-393BA0BF2338}"/>
                    </a:ext>
                  </a:extLst>
                </p:cNvPr>
                <p:cNvSpPr txBox="1"/>
                <p:nvPr/>
              </p:nvSpPr>
              <p:spPr>
                <a:xfrm>
                  <a:off x="7039860" y="318244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F7CF545-FA67-2B4F-B83F-393BA0BF2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860" y="3182443"/>
                  <a:ext cx="112460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D55608D-5BE5-1443-A530-7B4D14981E33}"/>
                    </a:ext>
                  </a:extLst>
                </p:cNvPr>
                <p:cNvSpPr txBox="1"/>
                <p:nvPr/>
              </p:nvSpPr>
              <p:spPr>
                <a:xfrm>
                  <a:off x="7039860" y="362665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D55608D-5BE5-1443-A530-7B4D14981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860" y="3626650"/>
                  <a:ext cx="112460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2B1A4BA-D078-9340-BD6C-18136C497A3F}"/>
                </a:ext>
              </a:extLst>
            </p:cNvPr>
            <p:cNvSpPr/>
            <p:nvPr/>
          </p:nvSpPr>
          <p:spPr>
            <a:xfrm>
              <a:off x="5151927" y="287014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4028C7D-DB34-7E4F-B6CA-8B7E10431196}"/>
                </a:ext>
              </a:extLst>
            </p:cNvPr>
            <p:cNvSpPr/>
            <p:nvPr/>
          </p:nvSpPr>
          <p:spPr>
            <a:xfrm>
              <a:off x="12613998" y="287014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42E8408-77AF-DC43-8196-A536E5CE9367}"/>
                </a:ext>
              </a:extLst>
            </p:cNvPr>
            <p:cNvCxnSpPr>
              <a:cxnSpLocks/>
              <a:stCxn id="106" idx="6"/>
              <a:endCxn id="88" idx="2"/>
            </p:cNvCxnSpPr>
            <p:nvPr/>
          </p:nvCxnSpPr>
          <p:spPr>
            <a:xfrm>
              <a:off x="5596770" y="3092569"/>
              <a:ext cx="100378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C95FC96-2A61-524A-AECC-C4101C530E22}"/>
                </a:ext>
              </a:extLst>
            </p:cNvPr>
            <p:cNvCxnSpPr>
              <a:cxnSpLocks/>
              <a:stCxn id="89" idx="6"/>
              <a:endCxn id="107" idx="2"/>
            </p:cNvCxnSpPr>
            <p:nvPr/>
          </p:nvCxnSpPr>
          <p:spPr>
            <a:xfrm>
              <a:off x="11608270" y="3092569"/>
              <a:ext cx="1005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구부러진 연결선[U] 109">
              <a:extLst>
                <a:ext uri="{FF2B5EF4-FFF2-40B4-BE49-F238E27FC236}">
                  <a16:creationId xmlns:a16="http://schemas.microsoft.com/office/drawing/2014/main" id="{76B9381C-E73D-3D4F-8A3C-045B0D9F55A2}"/>
                </a:ext>
              </a:extLst>
            </p:cNvPr>
            <p:cNvCxnSpPr>
              <a:cxnSpLocks/>
              <a:stCxn id="106" idx="4"/>
              <a:endCxn id="107" idx="4"/>
            </p:cNvCxnSpPr>
            <p:nvPr/>
          </p:nvCxnSpPr>
          <p:spPr>
            <a:xfrm rot="16200000" flipH="1">
              <a:off x="9105384" y="-416046"/>
              <a:ext cx="12700" cy="7462071"/>
            </a:xfrm>
            <a:prstGeom prst="curvedConnector3">
              <a:avLst>
                <a:gd name="adj1" fmla="val 981649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구부러진 연결선[U] 110">
              <a:extLst>
                <a:ext uri="{FF2B5EF4-FFF2-40B4-BE49-F238E27FC236}">
                  <a16:creationId xmlns:a16="http://schemas.microsoft.com/office/drawing/2014/main" id="{FD738A39-5571-1C4E-834E-932F57F18671}"/>
                </a:ext>
              </a:extLst>
            </p:cNvPr>
            <p:cNvCxnSpPr>
              <a:cxnSpLocks/>
              <a:stCxn id="89" idx="0"/>
              <a:endCxn id="88" idx="0"/>
            </p:cNvCxnSpPr>
            <p:nvPr/>
          </p:nvCxnSpPr>
          <p:spPr>
            <a:xfrm rot="16200000" flipV="1">
              <a:off x="9104414" y="588711"/>
              <a:ext cx="12700" cy="4562871"/>
            </a:xfrm>
            <a:prstGeom prst="curvedConnector3">
              <a:avLst>
                <a:gd name="adj1" fmla="val 1116697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DB459E5-D834-F043-8B4A-A3A50BD2705B}"/>
                    </a:ext>
                  </a:extLst>
                </p:cNvPr>
                <p:cNvSpPr txBox="1"/>
                <p:nvPr/>
              </p:nvSpPr>
              <p:spPr>
                <a:xfrm>
                  <a:off x="8548460" y="4550475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DB459E5-D834-F043-8B4A-A3A50BD27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460" y="4550475"/>
                  <a:ext cx="112460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46AF6EA8-7842-C641-8B61-243CC8046901}"/>
                    </a:ext>
                  </a:extLst>
                </p:cNvPr>
                <p:cNvSpPr txBox="1"/>
                <p:nvPr/>
              </p:nvSpPr>
              <p:spPr>
                <a:xfrm>
                  <a:off x="8548460" y="114201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46AF6EA8-7842-C641-8B61-243CC8046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460" y="1142016"/>
                  <a:ext cx="112460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FAD35B5-8151-8240-8DB7-A08EC1ECDC72}"/>
                </a:ext>
              </a:extLst>
            </p:cNvPr>
            <p:cNvSpPr/>
            <p:nvPr/>
          </p:nvSpPr>
          <p:spPr>
            <a:xfrm>
              <a:off x="12722771" y="2978920"/>
              <a:ext cx="227297" cy="2272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26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A4C5F-C144-B741-82B9-CE935AE0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480447"/>
            <a:ext cx="10563386" cy="5696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40000" dirty="0"/>
              <a:t>ID-D</a:t>
            </a:r>
            <a:endParaRPr kumimoji="1" lang="ko-Kore-KR" altLang="en-US" sz="40000" dirty="0"/>
          </a:p>
        </p:txBody>
      </p:sp>
    </p:spTree>
    <p:extLst>
      <p:ext uri="{BB962C8B-B14F-4D97-AF65-F5344CB8AC3E}">
        <p14:creationId xmlns:p14="http://schemas.microsoft.com/office/powerpoint/2010/main" val="180027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C947047-C358-5249-B594-A30A15F201A0}"/>
                  </a:ext>
                </a:extLst>
              </p:cNvPr>
              <p:cNvSpPr/>
              <p:nvPr/>
            </p:nvSpPr>
            <p:spPr>
              <a:xfrm>
                <a:off x="-5440" y="0"/>
                <a:ext cx="4440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ore-KR" alt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𝑙𝑒𝑡𝑡𝑒𝑟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ko-Kore-KR" altLang="en-US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) </m:t>
                      </m:r>
                      <m:sSup>
                        <m:sSupPr>
                          <m:ctrlPr>
                            <a:rPr lang="ko-Kore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𝑙𝑒𝑡𝑡𝑒𝑟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C947047-C358-5249-B594-A30A15F20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0" y="0"/>
                <a:ext cx="4440703" cy="369332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941C8D7C-F221-234D-A0B5-F9389944D30D}"/>
              </a:ext>
            </a:extLst>
          </p:cNvPr>
          <p:cNvGrpSpPr/>
          <p:nvPr/>
        </p:nvGrpSpPr>
        <p:grpSpPr>
          <a:xfrm>
            <a:off x="-194076" y="1158876"/>
            <a:ext cx="13691308" cy="3777791"/>
            <a:chOff x="-632467" y="1142016"/>
            <a:chExt cx="13691308" cy="377779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83A3E6C-9349-B740-BBFA-0ACEE6E9F0A0}"/>
                </a:ext>
              </a:extLst>
            </p:cNvPr>
            <p:cNvSpPr txBox="1"/>
            <p:nvPr/>
          </p:nvSpPr>
          <p:spPr>
            <a:xfrm>
              <a:off x="-632467" y="2739612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96D74B4-D4E9-384E-81AB-357D5F79AABE}"/>
                </a:ext>
              </a:extLst>
            </p:cNvPr>
            <p:cNvGrpSpPr/>
            <p:nvPr/>
          </p:nvGrpSpPr>
          <p:grpSpPr>
            <a:xfrm>
              <a:off x="281890" y="2028154"/>
              <a:ext cx="4036258" cy="2043223"/>
              <a:chOff x="1055863" y="835813"/>
              <a:chExt cx="4036258" cy="20432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389EB9-A6A8-CA4B-9B65-32A051F6EBC0}"/>
                  </a:ext>
                </a:extLst>
              </p:cNvPr>
              <p:cNvSpPr/>
              <p:nvPr/>
            </p:nvSpPr>
            <p:spPr>
              <a:xfrm>
                <a:off x="1142216" y="167049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A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B410B2-CF43-204F-9403-5F34629C3692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37A9C280-6563-6843-9081-C02E93091007}"/>
                  </a:ext>
                </a:extLst>
              </p:cNvPr>
              <p:cNvSpPr/>
              <p:nvPr/>
            </p:nvSpPr>
            <p:spPr>
              <a:xfrm>
                <a:off x="2017843" y="908175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B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2CA9E24-79BD-8747-A34B-01CE5E783929}"/>
                  </a:ext>
                </a:extLst>
              </p:cNvPr>
              <p:cNvSpPr/>
              <p:nvPr/>
            </p:nvSpPr>
            <p:spPr>
              <a:xfrm>
                <a:off x="3690836" y="907489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D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22C4419-C34E-6D4C-95DA-C6A4D391E53D}"/>
                  </a:ext>
                </a:extLst>
              </p:cNvPr>
              <p:cNvSpPr/>
              <p:nvPr/>
            </p:nvSpPr>
            <p:spPr>
              <a:xfrm>
                <a:off x="4647278" y="1670497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F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B772A11-34E6-5D48-9752-AC9663F7A42D}"/>
                  </a:ext>
                </a:extLst>
              </p:cNvPr>
              <p:cNvSpPr/>
              <p:nvPr/>
            </p:nvSpPr>
            <p:spPr>
              <a:xfrm>
                <a:off x="2017842" y="2434193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C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3BB15F7-C769-B646-97B6-CE2B5BAFEBC2}"/>
                  </a:ext>
                </a:extLst>
              </p:cNvPr>
              <p:cNvSpPr/>
              <p:nvPr/>
            </p:nvSpPr>
            <p:spPr>
              <a:xfrm>
                <a:off x="3694101" y="2434193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E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B4F1B1DF-1EA7-2847-8457-E988410C6CBA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 flipV="1">
                <a:off x="2462686" y="1129911"/>
                <a:ext cx="1228150" cy="6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F47AA866-D72D-694D-B23E-01222D68A5C5}"/>
                  </a:ext>
                </a:extLst>
              </p:cNvPr>
              <p:cNvCxnSpPr>
                <a:cxnSpLocks/>
                <a:stCxn id="4" idx="7"/>
                <a:endCxn id="8" idx="2"/>
              </p:cNvCxnSpPr>
              <p:nvPr/>
            </p:nvCxnSpPr>
            <p:spPr>
              <a:xfrm flipV="1">
                <a:off x="1521913" y="1130597"/>
                <a:ext cx="495930" cy="6050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EBAA5F6-6C70-A843-8F3D-537DE171C708}"/>
                  </a:ext>
                </a:extLst>
              </p:cNvPr>
              <p:cNvCxnSpPr>
                <a:cxnSpLocks/>
                <a:stCxn id="11" idx="6"/>
                <a:endCxn id="12" idx="2"/>
              </p:cNvCxnSpPr>
              <p:nvPr/>
            </p:nvCxnSpPr>
            <p:spPr>
              <a:xfrm>
                <a:off x="2462685" y="2656615"/>
                <a:ext cx="12314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015BE37-525D-774A-92DC-30B9955B308D}"/>
                  </a:ext>
                </a:extLst>
              </p:cNvPr>
              <p:cNvCxnSpPr>
                <a:cxnSpLocks/>
                <a:stCxn id="9" idx="6"/>
                <a:endCxn id="10" idx="1"/>
              </p:cNvCxnSpPr>
              <p:nvPr/>
            </p:nvCxnSpPr>
            <p:spPr>
              <a:xfrm>
                <a:off x="4135679" y="1129911"/>
                <a:ext cx="576745" cy="605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979E2118-BF60-524D-831F-CCC0B05421D9}"/>
                  </a:ext>
                </a:extLst>
              </p:cNvPr>
              <p:cNvCxnSpPr>
                <a:cxnSpLocks/>
                <a:stCxn id="4" idx="5"/>
                <a:endCxn id="11" idx="2"/>
              </p:cNvCxnSpPr>
              <p:nvPr/>
            </p:nvCxnSpPr>
            <p:spPr>
              <a:xfrm>
                <a:off x="1521913" y="2050193"/>
                <a:ext cx="495929" cy="6064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D23D2353-CA72-DC4E-9251-D5267BA51F29}"/>
                  </a:ext>
                </a:extLst>
              </p:cNvPr>
              <p:cNvCxnSpPr>
                <a:cxnSpLocks/>
                <a:stCxn id="12" idx="6"/>
                <a:endCxn id="10" idx="3"/>
              </p:cNvCxnSpPr>
              <p:nvPr/>
            </p:nvCxnSpPr>
            <p:spPr>
              <a:xfrm flipV="1">
                <a:off x="4138944" y="2050194"/>
                <a:ext cx="573480" cy="606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00ED2C-BC43-3F49-AF03-26E7A5574E98}"/>
                  </a:ext>
                </a:extLst>
              </p:cNvPr>
              <p:cNvSpPr txBox="1"/>
              <p:nvPr/>
            </p:nvSpPr>
            <p:spPr>
              <a:xfrm>
                <a:off x="2462685" y="2245242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CCAA6EB-EA90-504D-88AB-703856D6F26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63" y="114388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CCAA6EB-EA90-504D-88AB-703856D6F2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63" y="1143880"/>
                    <a:ext cx="11246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958A09-33FE-D947-8471-BE25E5DC525B}"/>
                      </a:ext>
                    </a:extLst>
                  </p:cNvPr>
                  <p:cNvSpPr txBox="1"/>
                  <p:nvPr/>
                </p:nvSpPr>
                <p:spPr>
                  <a:xfrm>
                    <a:off x="3967514" y="2310844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958A09-33FE-D947-8471-BE25E5DC52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514" y="2310844"/>
                    <a:ext cx="112460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5D321AA-60F5-1D46-AAF2-2B1C926E8CB6}"/>
                      </a:ext>
                    </a:extLst>
                  </p:cNvPr>
                  <p:cNvSpPr txBox="1"/>
                  <p:nvPr/>
                </p:nvSpPr>
                <p:spPr>
                  <a:xfrm>
                    <a:off x="3967514" y="1143880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5D321AA-60F5-1D46-AAF2-2B1C926E8C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514" y="1143880"/>
                    <a:ext cx="11246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FE11DC6-B978-9D45-9EE3-8D972E29CD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63" y="2310844"/>
                    <a:ext cx="1124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ko-Kore-KR" altLang="ko-Kore-KR" dirty="0">
                        <a:effectLst/>
                      </a:rPr>
                      <a:t> </a:t>
                    </a:r>
                    <a:endParaRPr kumimoji="1" lang="ko-Kore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FE11DC6-B978-9D45-9EE3-8D972E29C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63" y="2310844"/>
                    <a:ext cx="11246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6A6C1E4-BF51-894A-AA10-0E32F9C386DE}"/>
                    </a:ext>
                  </a:extLst>
                </p:cNvPr>
                <p:cNvSpPr txBox="1"/>
                <p:nvPr/>
              </p:nvSpPr>
              <p:spPr>
                <a:xfrm>
                  <a:off x="5489968" y="274903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6A6C1E4-BF51-894A-AA10-0E32F9C38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968" y="2749039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C8D5DF5-43C3-5243-A6D9-26990EE4B0E9}"/>
                    </a:ext>
                  </a:extLst>
                </p:cNvPr>
                <p:cNvSpPr txBox="1"/>
                <p:nvPr/>
              </p:nvSpPr>
              <p:spPr>
                <a:xfrm>
                  <a:off x="11554490" y="274903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C8D5DF5-43C3-5243-A6D9-26990EE4B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4490" y="2749039"/>
                  <a:ext cx="11246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A1812400-EF89-7942-975D-1640492865BE}"/>
                </a:ext>
              </a:extLst>
            </p:cNvPr>
            <p:cNvCxnSpPr>
              <a:cxnSpLocks/>
              <a:stCxn id="10" idx="6"/>
              <a:endCxn id="106" idx="2"/>
            </p:cNvCxnSpPr>
            <p:nvPr/>
          </p:nvCxnSpPr>
          <p:spPr>
            <a:xfrm>
              <a:off x="4318148" y="3085260"/>
              <a:ext cx="833779" cy="7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12C4E8B-63C7-C844-AC04-7F27FBF4AD0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-518474" y="3085258"/>
              <a:ext cx="8867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FB1E84E-8AB1-AC4F-9393-95E8111FDD38}"/>
                    </a:ext>
                  </a:extLst>
                </p:cNvPr>
                <p:cNvSpPr txBox="1"/>
                <p:nvPr/>
              </p:nvSpPr>
              <p:spPr>
                <a:xfrm>
                  <a:off x="4155626" y="2767941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FB1E84E-8AB1-AC4F-9393-95E8111FD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626" y="2767941"/>
                  <a:ext cx="11246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8DD6898-F105-BA4E-BAFE-FF8D53F72538}"/>
                </a:ext>
              </a:extLst>
            </p:cNvPr>
            <p:cNvGrpSpPr/>
            <p:nvPr/>
          </p:nvGrpSpPr>
          <p:grpSpPr>
            <a:xfrm>
              <a:off x="8039863" y="1779607"/>
              <a:ext cx="2117836" cy="517205"/>
              <a:chOff x="2017843" y="835813"/>
              <a:chExt cx="2117836" cy="517205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6132804-E688-444E-9CFC-78AE5AB79FD1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77B9BF3F-34B1-254D-9113-A39874368218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B0FFAF1F-B6DB-B744-895B-B8CBD3C42000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I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D2CC9614-C508-D147-BA56-DC4DFAA4E4F9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M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33" name="직선 화살표 연결선 132">
                  <a:extLst>
                    <a:ext uri="{FF2B5EF4-FFF2-40B4-BE49-F238E27FC236}">
                      <a16:creationId xmlns:a16="http://schemas.microsoft.com/office/drawing/2014/main" id="{C83E38ED-E2C6-4745-B64E-996BF1F91291}"/>
                    </a:ext>
                  </a:extLst>
                </p:cNvPr>
                <p:cNvCxnSpPr>
                  <a:stCxn id="131" idx="6"/>
                  <a:endCxn id="132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5C363A3-EC07-D442-908D-7365EF77AB2E}"/>
                </a:ext>
              </a:extLst>
            </p:cNvPr>
            <p:cNvGrpSpPr/>
            <p:nvPr/>
          </p:nvGrpSpPr>
          <p:grpSpPr>
            <a:xfrm>
              <a:off x="8039863" y="2436088"/>
              <a:ext cx="2117836" cy="517205"/>
              <a:chOff x="2017843" y="835813"/>
              <a:chExt cx="2117836" cy="517205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5E49E71-176A-174F-84CA-DCBB6CE75443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0E442F24-7C3D-5045-B826-719F24D29F69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1F0EE8BC-33ED-5944-9B25-21AB892F6E07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J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03E34F90-1984-ED48-9663-CA1A75579FEC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N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8" name="직선 화살표 연결선 127">
                  <a:extLst>
                    <a:ext uri="{FF2B5EF4-FFF2-40B4-BE49-F238E27FC236}">
                      <a16:creationId xmlns:a16="http://schemas.microsoft.com/office/drawing/2014/main" id="{B5A70993-6279-854F-9D02-9CA0F2DD8CDA}"/>
                    </a:ext>
                  </a:extLst>
                </p:cNvPr>
                <p:cNvCxnSpPr>
                  <a:stCxn id="126" idx="6"/>
                  <a:endCxn id="127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A34925D-CBCF-B340-BF75-F20FCE453EED}"/>
                </a:ext>
              </a:extLst>
            </p:cNvPr>
            <p:cNvGrpSpPr/>
            <p:nvPr/>
          </p:nvGrpSpPr>
          <p:grpSpPr>
            <a:xfrm>
              <a:off x="8039863" y="3092569"/>
              <a:ext cx="2117836" cy="517205"/>
              <a:chOff x="2017843" y="835813"/>
              <a:chExt cx="2117836" cy="517205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46272BE-0321-FF44-929F-4D3BABC8EF70}"/>
                  </a:ext>
                </a:extLst>
              </p:cNvPr>
              <p:cNvSpPr txBox="1"/>
              <p:nvPr/>
            </p:nvSpPr>
            <p:spPr>
              <a:xfrm>
                <a:off x="2513773" y="83581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4B31CFA4-E82C-F548-B52B-1519E592525C}"/>
                  </a:ext>
                </a:extLst>
              </p:cNvPr>
              <p:cNvGrpSpPr/>
              <p:nvPr/>
            </p:nvGrpSpPr>
            <p:grpSpPr>
              <a:xfrm>
                <a:off x="2017843" y="907489"/>
                <a:ext cx="2117836" cy="445529"/>
                <a:chOff x="2017843" y="907489"/>
                <a:chExt cx="2117836" cy="445529"/>
              </a:xfrm>
            </p:grpSpPr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EA2CF948-F430-FF4C-BC35-1FF50882084C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K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D7834BEF-E157-B343-AD93-E404CEEAAA6A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O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05EAECBB-ED54-E744-8526-A2420C730243}"/>
                    </a:ext>
                  </a:extLst>
                </p:cNvPr>
                <p:cNvCxnSpPr>
                  <a:stCxn id="121" idx="6"/>
                  <a:endCxn id="122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3D95F8F-BCE0-544B-83A9-E4BD2D0D223B}"/>
                </a:ext>
              </a:extLst>
            </p:cNvPr>
            <p:cNvGrpSpPr/>
            <p:nvPr/>
          </p:nvGrpSpPr>
          <p:grpSpPr>
            <a:xfrm>
              <a:off x="8039863" y="3660272"/>
              <a:ext cx="2117836" cy="605983"/>
              <a:chOff x="6357834" y="4104887"/>
              <a:chExt cx="2117836" cy="605983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9920598-BE70-F245-916C-ED47214679EE}"/>
                  </a:ext>
                </a:extLst>
              </p:cNvPr>
              <p:cNvSpPr txBox="1"/>
              <p:nvPr/>
            </p:nvSpPr>
            <p:spPr>
              <a:xfrm>
                <a:off x="6853764" y="4104887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21201418-E8B6-3D4F-9C85-2A9A3953B191}"/>
                  </a:ext>
                </a:extLst>
              </p:cNvPr>
              <p:cNvGrpSpPr/>
              <p:nvPr/>
            </p:nvGrpSpPr>
            <p:grpSpPr>
              <a:xfrm>
                <a:off x="6357834" y="4265341"/>
                <a:ext cx="2117836" cy="445529"/>
                <a:chOff x="2017843" y="907489"/>
                <a:chExt cx="2117836" cy="445529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FB544117-C8FE-1845-80AE-2FB9090E090B}"/>
                    </a:ext>
                  </a:extLst>
                </p:cNvPr>
                <p:cNvSpPr/>
                <p:nvPr/>
              </p:nvSpPr>
              <p:spPr>
                <a:xfrm>
                  <a:off x="2017843" y="908175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L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30F1CAFB-6BF5-2F4A-A0BA-FDABA0FBC219}"/>
                    </a:ext>
                  </a:extLst>
                </p:cNvPr>
                <p:cNvSpPr/>
                <p:nvPr/>
              </p:nvSpPr>
              <p:spPr>
                <a:xfrm>
                  <a:off x="3690836" y="907489"/>
                  <a:ext cx="444843" cy="4448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2D54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4000" dirty="0">
                      <a:solidFill>
                        <a:srgbClr val="FF0000"/>
                      </a:solidFill>
                    </a:rPr>
                    <a:t>P</a:t>
                  </a:r>
                  <a:endParaRPr kumimoji="1" lang="ko-Kore-KR" altLang="en-US" sz="4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18" name="직선 화살표 연결선 117">
                  <a:extLst>
                    <a:ext uri="{FF2B5EF4-FFF2-40B4-BE49-F238E27FC236}">
                      <a16:creationId xmlns:a16="http://schemas.microsoft.com/office/drawing/2014/main" id="{0BFCCF7A-91CD-D24C-8D32-A6489A748016}"/>
                    </a:ext>
                  </a:extLst>
                </p:cNvPr>
                <p:cNvCxnSpPr>
                  <a:stCxn id="116" idx="6"/>
                  <a:endCxn id="117" idx="2"/>
                </p:cNvCxnSpPr>
                <p:nvPr/>
              </p:nvCxnSpPr>
              <p:spPr>
                <a:xfrm flipV="1">
                  <a:off x="2462686" y="1129911"/>
                  <a:ext cx="1228150" cy="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110D1E-9186-B444-AB58-17ECA4ACF3BE}"/>
                </a:ext>
              </a:extLst>
            </p:cNvPr>
            <p:cNvSpPr/>
            <p:nvPr/>
          </p:nvSpPr>
          <p:spPr>
            <a:xfrm>
              <a:off x="6600556" y="287014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H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5535C76-DF3A-5F44-B2CD-F360481CEE2E}"/>
                </a:ext>
              </a:extLst>
            </p:cNvPr>
            <p:cNvSpPr/>
            <p:nvPr/>
          </p:nvSpPr>
          <p:spPr>
            <a:xfrm>
              <a:off x="11163427" y="287014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Q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E4154DB-79A4-A244-89D2-C5EEFF1FC366}"/>
                </a:ext>
              </a:extLst>
            </p:cNvPr>
            <p:cNvCxnSpPr>
              <a:cxnSpLocks/>
              <a:stCxn id="88" idx="7"/>
              <a:endCxn id="131" idx="2"/>
            </p:cNvCxnSpPr>
            <p:nvPr/>
          </p:nvCxnSpPr>
          <p:spPr>
            <a:xfrm flipV="1">
              <a:off x="6980253" y="2074391"/>
              <a:ext cx="1059610" cy="8609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32661839-6485-E941-AC13-E3CC132A92E0}"/>
                </a:ext>
              </a:extLst>
            </p:cNvPr>
            <p:cNvCxnSpPr>
              <a:cxnSpLocks/>
              <a:stCxn id="122" idx="6"/>
              <a:endCxn id="89" idx="2"/>
            </p:cNvCxnSpPr>
            <p:nvPr/>
          </p:nvCxnSpPr>
          <p:spPr>
            <a:xfrm flipV="1">
              <a:off x="10157699" y="3092569"/>
              <a:ext cx="1005728" cy="2940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E9967BBD-0070-2542-9897-EBD2C7870A3C}"/>
                </a:ext>
              </a:extLst>
            </p:cNvPr>
            <p:cNvCxnSpPr>
              <a:cxnSpLocks/>
              <a:stCxn id="117" idx="6"/>
              <a:endCxn id="89" idx="3"/>
            </p:cNvCxnSpPr>
            <p:nvPr/>
          </p:nvCxnSpPr>
          <p:spPr>
            <a:xfrm flipV="1">
              <a:off x="10157699" y="3249844"/>
              <a:ext cx="1070874" cy="793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4F4B4C56-5DA4-7142-BEEB-3A0368757D47}"/>
                </a:ext>
              </a:extLst>
            </p:cNvPr>
            <p:cNvCxnSpPr>
              <a:cxnSpLocks/>
              <a:stCxn id="88" idx="6"/>
              <a:endCxn id="126" idx="2"/>
            </p:cNvCxnSpPr>
            <p:nvPr/>
          </p:nvCxnSpPr>
          <p:spPr>
            <a:xfrm flipV="1">
              <a:off x="7045399" y="2730872"/>
              <a:ext cx="994464" cy="3616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BD4153-1AA0-094D-BD4F-FBFE4C35E1C3}"/>
                </a:ext>
              </a:extLst>
            </p:cNvPr>
            <p:cNvCxnSpPr>
              <a:cxnSpLocks/>
              <a:stCxn id="88" idx="6"/>
              <a:endCxn id="121" idx="2"/>
            </p:cNvCxnSpPr>
            <p:nvPr/>
          </p:nvCxnSpPr>
          <p:spPr>
            <a:xfrm>
              <a:off x="7045399" y="3092569"/>
              <a:ext cx="994464" cy="2947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9554B759-ABDE-7E4F-8545-69127A8334BD}"/>
                </a:ext>
              </a:extLst>
            </p:cNvPr>
            <p:cNvCxnSpPr>
              <a:cxnSpLocks/>
              <a:stCxn id="88" idx="5"/>
              <a:endCxn id="116" idx="2"/>
            </p:cNvCxnSpPr>
            <p:nvPr/>
          </p:nvCxnSpPr>
          <p:spPr>
            <a:xfrm>
              <a:off x="6980253" y="3249844"/>
              <a:ext cx="1059610" cy="7939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AA10C02-8832-8841-9E06-CEBA52AED3C2}"/>
                </a:ext>
              </a:extLst>
            </p:cNvPr>
            <p:cNvCxnSpPr>
              <a:cxnSpLocks/>
              <a:stCxn id="127" idx="6"/>
              <a:endCxn id="89" idx="2"/>
            </p:cNvCxnSpPr>
            <p:nvPr/>
          </p:nvCxnSpPr>
          <p:spPr>
            <a:xfrm>
              <a:off x="10157699" y="2730186"/>
              <a:ext cx="1005728" cy="3623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9555A6EE-3EAF-A14C-9577-4A8F08D0BCB1}"/>
                </a:ext>
              </a:extLst>
            </p:cNvPr>
            <p:cNvCxnSpPr>
              <a:cxnSpLocks/>
              <a:stCxn id="132" idx="6"/>
              <a:endCxn id="89" idx="1"/>
            </p:cNvCxnSpPr>
            <p:nvPr/>
          </p:nvCxnSpPr>
          <p:spPr>
            <a:xfrm>
              <a:off x="10157699" y="2073705"/>
              <a:ext cx="1070874" cy="86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DFE6D84-7C7E-5F4A-847C-0003469B47D9}"/>
                    </a:ext>
                  </a:extLst>
                </p:cNvPr>
                <p:cNvSpPr txBox="1"/>
                <p:nvPr/>
              </p:nvSpPr>
              <p:spPr>
                <a:xfrm>
                  <a:off x="10038820" y="2132174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DFE6D84-7C7E-5F4A-847C-0003469B4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8820" y="2132174"/>
                  <a:ext cx="11246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367A3E4-63E3-DA48-9DD7-E2D5965F4413}"/>
                    </a:ext>
                  </a:extLst>
                </p:cNvPr>
                <p:cNvSpPr txBox="1"/>
                <p:nvPr/>
              </p:nvSpPr>
              <p:spPr>
                <a:xfrm>
                  <a:off x="10038820" y="260398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367A3E4-63E3-DA48-9DD7-E2D5965F4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8820" y="2603989"/>
                  <a:ext cx="11246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9900884-92CA-0B47-B964-C014932C11EB}"/>
                    </a:ext>
                  </a:extLst>
                </p:cNvPr>
                <p:cNvSpPr txBox="1"/>
                <p:nvPr/>
              </p:nvSpPr>
              <p:spPr>
                <a:xfrm>
                  <a:off x="10038820" y="318244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9900884-92CA-0B47-B964-C014932C1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8820" y="3182443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BFB064C-4F2C-2945-9309-25E053DA9A46}"/>
                    </a:ext>
                  </a:extLst>
                </p:cNvPr>
                <p:cNvSpPr txBox="1"/>
                <p:nvPr/>
              </p:nvSpPr>
              <p:spPr>
                <a:xfrm>
                  <a:off x="10038820" y="362665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BFB064C-4F2C-2945-9309-25E053DA9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8820" y="3626650"/>
                  <a:ext cx="11246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D2A262D-4580-8740-AB05-C3684CF7BA54}"/>
                    </a:ext>
                  </a:extLst>
                </p:cNvPr>
                <p:cNvSpPr txBox="1"/>
                <p:nvPr/>
              </p:nvSpPr>
              <p:spPr>
                <a:xfrm>
                  <a:off x="7039860" y="2132174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D2A262D-4580-8740-AB05-C3684CF7B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860" y="2132174"/>
                  <a:ext cx="112460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750F8A7-1022-CE40-B928-981CBD013F96}"/>
                    </a:ext>
                  </a:extLst>
                </p:cNvPr>
                <p:cNvSpPr txBox="1"/>
                <p:nvPr/>
              </p:nvSpPr>
              <p:spPr>
                <a:xfrm>
                  <a:off x="7039860" y="2603989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750F8A7-1022-CE40-B928-981CBD013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860" y="2603989"/>
                  <a:ext cx="112460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F7CF545-FA67-2B4F-B83F-393BA0BF2338}"/>
                    </a:ext>
                  </a:extLst>
                </p:cNvPr>
                <p:cNvSpPr txBox="1"/>
                <p:nvPr/>
              </p:nvSpPr>
              <p:spPr>
                <a:xfrm>
                  <a:off x="7039860" y="3182443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F7CF545-FA67-2B4F-B83F-393BA0BF2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860" y="3182443"/>
                  <a:ext cx="112460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D55608D-5BE5-1443-A530-7B4D14981E33}"/>
                    </a:ext>
                  </a:extLst>
                </p:cNvPr>
                <p:cNvSpPr txBox="1"/>
                <p:nvPr/>
              </p:nvSpPr>
              <p:spPr>
                <a:xfrm>
                  <a:off x="7039860" y="3626650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D55608D-5BE5-1443-A530-7B4D14981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860" y="3626650"/>
                  <a:ext cx="112460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2B1A4BA-D078-9340-BD6C-18136C497A3F}"/>
                </a:ext>
              </a:extLst>
            </p:cNvPr>
            <p:cNvSpPr/>
            <p:nvPr/>
          </p:nvSpPr>
          <p:spPr>
            <a:xfrm>
              <a:off x="5151927" y="287014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G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4028C7D-DB34-7E4F-B6CA-8B7E10431196}"/>
                </a:ext>
              </a:extLst>
            </p:cNvPr>
            <p:cNvSpPr/>
            <p:nvPr/>
          </p:nvSpPr>
          <p:spPr>
            <a:xfrm>
              <a:off x="12613998" y="2870147"/>
              <a:ext cx="444843" cy="4448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42E8408-77AF-DC43-8196-A536E5CE9367}"/>
                </a:ext>
              </a:extLst>
            </p:cNvPr>
            <p:cNvCxnSpPr>
              <a:cxnSpLocks/>
              <a:stCxn id="106" idx="6"/>
              <a:endCxn id="88" idx="2"/>
            </p:cNvCxnSpPr>
            <p:nvPr/>
          </p:nvCxnSpPr>
          <p:spPr>
            <a:xfrm>
              <a:off x="5596770" y="3092569"/>
              <a:ext cx="100378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C95FC96-2A61-524A-AECC-C4101C530E22}"/>
                </a:ext>
              </a:extLst>
            </p:cNvPr>
            <p:cNvCxnSpPr>
              <a:cxnSpLocks/>
              <a:stCxn id="89" idx="6"/>
              <a:endCxn id="107" idx="2"/>
            </p:cNvCxnSpPr>
            <p:nvPr/>
          </p:nvCxnSpPr>
          <p:spPr>
            <a:xfrm>
              <a:off x="11608270" y="3092569"/>
              <a:ext cx="1005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구부러진 연결선[U] 109">
              <a:extLst>
                <a:ext uri="{FF2B5EF4-FFF2-40B4-BE49-F238E27FC236}">
                  <a16:creationId xmlns:a16="http://schemas.microsoft.com/office/drawing/2014/main" id="{76B9381C-E73D-3D4F-8A3C-045B0D9F55A2}"/>
                </a:ext>
              </a:extLst>
            </p:cNvPr>
            <p:cNvCxnSpPr>
              <a:cxnSpLocks/>
              <a:stCxn id="106" idx="4"/>
              <a:endCxn id="107" idx="4"/>
            </p:cNvCxnSpPr>
            <p:nvPr/>
          </p:nvCxnSpPr>
          <p:spPr>
            <a:xfrm rot="16200000" flipH="1">
              <a:off x="9105384" y="-416046"/>
              <a:ext cx="12700" cy="7462071"/>
            </a:xfrm>
            <a:prstGeom prst="curvedConnector3">
              <a:avLst>
                <a:gd name="adj1" fmla="val 981649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구부러진 연결선[U] 110">
              <a:extLst>
                <a:ext uri="{FF2B5EF4-FFF2-40B4-BE49-F238E27FC236}">
                  <a16:creationId xmlns:a16="http://schemas.microsoft.com/office/drawing/2014/main" id="{FD738A39-5571-1C4E-834E-932F57F18671}"/>
                </a:ext>
              </a:extLst>
            </p:cNvPr>
            <p:cNvCxnSpPr>
              <a:cxnSpLocks/>
              <a:stCxn id="89" idx="0"/>
              <a:endCxn id="88" idx="0"/>
            </p:cNvCxnSpPr>
            <p:nvPr/>
          </p:nvCxnSpPr>
          <p:spPr>
            <a:xfrm rot="16200000" flipV="1">
              <a:off x="9104414" y="588711"/>
              <a:ext cx="12700" cy="4562871"/>
            </a:xfrm>
            <a:prstGeom prst="curvedConnector3">
              <a:avLst>
                <a:gd name="adj1" fmla="val 1116697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DB459E5-D834-F043-8B4A-A3A50BD2705B}"/>
                    </a:ext>
                  </a:extLst>
                </p:cNvPr>
                <p:cNvSpPr txBox="1"/>
                <p:nvPr/>
              </p:nvSpPr>
              <p:spPr>
                <a:xfrm>
                  <a:off x="8548460" y="4550475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DB459E5-D834-F043-8B4A-A3A50BD27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460" y="4550475"/>
                  <a:ext cx="112460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46AF6EA8-7842-C641-8B61-243CC8046901}"/>
                    </a:ext>
                  </a:extLst>
                </p:cNvPr>
                <p:cNvSpPr txBox="1"/>
                <p:nvPr/>
              </p:nvSpPr>
              <p:spPr>
                <a:xfrm>
                  <a:off x="8548460" y="1142016"/>
                  <a:ext cx="1124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ko-Kore-KR" altLang="ko-Kore-KR" dirty="0">
                      <a:effectLst/>
                    </a:rPr>
                    <a:t> </a:t>
                  </a:r>
                  <a:endParaRPr kumimoji="1" lang="ko-Kore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46AF6EA8-7842-C641-8B61-243CC8046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460" y="1142016"/>
                  <a:ext cx="112460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FAD35B5-8151-8240-8DB7-A08EC1ECDC72}"/>
                </a:ext>
              </a:extLst>
            </p:cNvPr>
            <p:cNvSpPr/>
            <p:nvPr/>
          </p:nvSpPr>
          <p:spPr>
            <a:xfrm>
              <a:off x="12722771" y="2978920"/>
              <a:ext cx="227297" cy="2272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5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4000" dirty="0">
                  <a:solidFill>
                    <a:srgbClr val="FF0000"/>
                  </a:solidFill>
                </a:rPr>
                <a:t>R</a:t>
              </a:r>
              <a:endParaRPr kumimoji="1" lang="ko-Kore-KR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69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C947047-C358-5249-B594-A30A15F201A0}"/>
                  </a:ext>
                </a:extLst>
              </p:cNvPr>
              <p:cNvSpPr/>
              <p:nvPr/>
            </p:nvSpPr>
            <p:spPr>
              <a:xfrm>
                <a:off x="-5440" y="0"/>
                <a:ext cx="4440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ore-KR" alt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ore-KR" altLang="en-US" i="1">
                              <a:latin typeface="Cambria Math" panose="02040503050406030204" pitchFamily="18" charset="0"/>
                            </a:rPr>
                            <m:t>𝑙𝑒𝑡𝑡𝑒𝑟</m:t>
                          </m:r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ko-Kore-KR" altLang="en-US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ko-Kore-KR" altLang="en-US" i="0">
                          <a:latin typeface="Cambria Math" panose="02040503050406030204" pitchFamily="18" charset="0"/>
                        </a:rPr>
                        <m:t> ) </m:t>
                      </m:r>
                      <m:sSup>
                        <m:sSupPr>
                          <m:ctrlPr>
                            <a:rPr lang="ko-Kore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𝑙𝑒𝑡𝑡𝑒𝑟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ko-Kore-KR" altLang="en-US" i="1">
                                  <a:latin typeface="Cambria Math" panose="02040503050406030204" pitchFamily="18" charset="0"/>
                                </a:rPr>
                                <m:t>𝑧𝑒𝑟𝑜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ko-Kore-KR" altLang="en-US" i="1">
                                      <a:latin typeface="Cambria Math" panose="02040503050406030204" pitchFamily="18" charset="0"/>
                                    </a:rPr>
                                    <m:t>𝑧𝑒𝑟𝑜</m:t>
                                  </m:r>
                                  <m:r>
                                    <a:rPr lang="ko-Kore-KR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ko-Kore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ko-Kore-KR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C947047-C358-5249-B594-A30A15F20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0" y="0"/>
                <a:ext cx="4440703" cy="369332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F913C9E7-C28F-BA4D-91C3-99DE00AB0162}"/>
              </a:ext>
            </a:extLst>
          </p:cNvPr>
          <p:cNvSpPr txBox="1"/>
          <p:nvPr/>
        </p:nvSpPr>
        <p:spPr>
          <a:xfrm>
            <a:off x="9820958" y="1639098"/>
            <a:ext cx="112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2793450-5834-2643-868C-FCBF0066A6E5}"/>
              </a:ext>
            </a:extLst>
          </p:cNvPr>
          <p:cNvSpPr txBox="1"/>
          <p:nvPr/>
        </p:nvSpPr>
        <p:spPr>
          <a:xfrm>
            <a:off x="9820959" y="2067068"/>
            <a:ext cx="112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non-zero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6BC6F0D-A8AD-1E48-98FF-7BA867D24616}"/>
                  </a:ext>
                </a:extLst>
              </p:cNvPr>
              <p:cNvSpPr txBox="1"/>
              <p:nvPr/>
            </p:nvSpPr>
            <p:spPr>
              <a:xfrm>
                <a:off x="9889296" y="1132573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6BC6F0D-A8AD-1E48-98FF-7BA867D24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296" y="1132573"/>
                <a:ext cx="11246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타원 149">
            <a:extLst>
              <a:ext uri="{FF2B5EF4-FFF2-40B4-BE49-F238E27FC236}">
                <a16:creationId xmlns:a16="http://schemas.microsoft.com/office/drawing/2014/main" id="{04B7609A-4A35-E94E-B10E-20B0870DD439}"/>
              </a:ext>
            </a:extLst>
          </p:cNvPr>
          <p:cNvSpPr/>
          <p:nvPr/>
        </p:nvSpPr>
        <p:spPr>
          <a:xfrm>
            <a:off x="11422926" y="1991557"/>
            <a:ext cx="444843" cy="4448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5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000" dirty="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C13EB17-0B85-8647-BA31-8D21A9929F8B}"/>
              </a:ext>
            </a:extLst>
          </p:cNvPr>
          <p:cNvSpPr txBox="1"/>
          <p:nvPr/>
        </p:nvSpPr>
        <p:spPr>
          <a:xfrm>
            <a:off x="9889295" y="2495038"/>
            <a:ext cx="112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2225404-86E5-834F-B0B3-E19129DBB6B3}"/>
              </a:ext>
            </a:extLst>
          </p:cNvPr>
          <p:cNvGrpSpPr/>
          <p:nvPr/>
        </p:nvGrpSpPr>
        <p:grpSpPr>
          <a:xfrm>
            <a:off x="6571328" y="369332"/>
            <a:ext cx="1221112" cy="369332"/>
            <a:chOff x="2984011" y="4884042"/>
            <a:chExt cx="1221112" cy="3693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0FE1BBD-BF05-DD4B-BCBE-52757F91721F}"/>
                </a:ext>
              </a:extLst>
            </p:cNvPr>
            <p:cNvSpPr txBox="1"/>
            <p:nvPr/>
          </p:nvSpPr>
          <p:spPr>
            <a:xfrm>
              <a:off x="3032263" y="4884042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ACED61DB-C23F-8841-B137-A64F7E3C8C75}"/>
                </a:ext>
              </a:extLst>
            </p:cNvPr>
            <p:cNvCxnSpPr>
              <a:cxnSpLocks/>
            </p:cNvCxnSpPr>
            <p:nvPr/>
          </p:nvCxnSpPr>
          <p:spPr>
            <a:xfrm>
              <a:off x="2984011" y="5253374"/>
              <a:ext cx="12211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5E3E3A7B-2E0E-DB45-A23A-A7E3E5872BF8}"/>
              </a:ext>
            </a:extLst>
          </p:cNvPr>
          <p:cNvGrpSpPr/>
          <p:nvPr/>
        </p:nvGrpSpPr>
        <p:grpSpPr>
          <a:xfrm>
            <a:off x="-5440" y="885513"/>
            <a:ext cx="7623043" cy="6530711"/>
            <a:chOff x="767003" y="1218022"/>
            <a:chExt cx="7623043" cy="6530711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090D107-3F53-F942-B968-302DB312A7D6}"/>
                </a:ext>
              </a:extLst>
            </p:cNvPr>
            <p:cNvGrpSpPr/>
            <p:nvPr/>
          </p:nvGrpSpPr>
          <p:grpSpPr>
            <a:xfrm>
              <a:off x="5621374" y="2541385"/>
              <a:ext cx="444843" cy="444843"/>
              <a:chOff x="9255573" y="564661"/>
              <a:chExt cx="444843" cy="444843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08E286DE-DEB5-0745-AE44-91E4CF8FE11F}"/>
                  </a:ext>
                </a:extLst>
              </p:cNvPr>
              <p:cNvSpPr/>
              <p:nvPr/>
            </p:nvSpPr>
            <p:spPr>
              <a:xfrm>
                <a:off x="9364346" y="673434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2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C212F716-CE8B-694B-840C-C0CCFF55490F}"/>
                  </a:ext>
                </a:extLst>
              </p:cNvPr>
              <p:cNvSpPr/>
              <p:nvPr/>
            </p:nvSpPr>
            <p:spPr>
              <a:xfrm>
                <a:off x="9255573" y="564661"/>
                <a:ext cx="444843" cy="444843"/>
              </a:xfrm>
              <a:prstGeom prst="ellipse">
                <a:avLst/>
              </a:prstGeom>
              <a:noFill/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17CFE887-FF22-D042-810E-64C4381FFB9E}"/>
                </a:ext>
              </a:extLst>
            </p:cNvPr>
            <p:cNvGrpSpPr/>
            <p:nvPr/>
          </p:nvGrpSpPr>
          <p:grpSpPr>
            <a:xfrm>
              <a:off x="2882584" y="2606531"/>
              <a:ext cx="444843" cy="444843"/>
              <a:chOff x="9255573" y="564661"/>
              <a:chExt cx="444843" cy="444843"/>
            </a:xfrm>
          </p:grpSpPr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DC7A504E-EDD7-7141-B3A9-FDF57F8AC213}"/>
                  </a:ext>
                </a:extLst>
              </p:cNvPr>
              <p:cNvSpPr/>
              <p:nvPr/>
            </p:nvSpPr>
            <p:spPr>
              <a:xfrm>
                <a:off x="9364346" y="673434"/>
                <a:ext cx="227297" cy="227297"/>
              </a:xfrm>
              <a:prstGeom prst="ellipse">
                <a:avLst/>
              </a:prstGeom>
              <a:noFill/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1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95F24486-F4A9-D44D-B5EE-3E8C7D773FB5}"/>
                  </a:ext>
                </a:extLst>
              </p:cNvPr>
              <p:cNvSpPr/>
              <p:nvPr/>
            </p:nvSpPr>
            <p:spPr>
              <a:xfrm>
                <a:off x="9255573" y="564661"/>
                <a:ext cx="444843" cy="444843"/>
              </a:xfrm>
              <a:prstGeom prst="ellipse">
                <a:avLst/>
              </a:prstGeom>
              <a:noFill/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01DBE8-A44D-FC48-AAAD-D04D8EA84DD1}"/>
                </a:ext>
              </a:extLst>
            </p:cNvPr>
            <p:cNvSpPr txBox="1"/>
            <p:nvPr/>
          </p:nvSpPr>
          <p:spPr>
            <a:xfrm rot="19010533">
              <a:off x="3176969" y="1921922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30A02B0-6E22-BF4F-BE18-14BE278EAD9E}"/>
                </a:ext>
              </a:extLst>
            </p:cNvPr>
            <p:cNvSpPr txBox="1"/>
            <p:nvPr/>
          </p:nvSpPr>
          <p:spPr>
            <a:xfrm rot="2541874">
              <a:off x="4753131" y="1789498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655C039-86D5-8A41-AEBD-A2031AADBE72}"/>
                </a:ext>
              </a:extLst>
            </p:cNvPr>
            <p:cNvSpPr txBox="1"/>
            <p:nvPr/>
          </p:nvSpPr>
          <p:spPr>
            <a:xfrm rot="3711213">
              <a:off x="6080288" y="3556295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48CE0CD-3E5C-DC48-B19B-2BBE0F6DFF20}"/>
                </a:ext>
              </a:extLst>
            </p:cNvPr>
            <p:cNvSpPr txBox="1"/>
            <p:nvPr/>
          </p:nvSpPr>
          <p:spPr>
            <a:xfrm rot="1614467">
              <a:off x="3471150" y="2848783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FE081F3-B2E8-0A44-BC6A-B641105D84E4}"/>
                </a:ext>
              </a:extLst>
            </p:cNvPr>
            <p:cNvSpPr txBox="1"/>
            <p:nvPr/>
          </p:nvSpPr>
          <p:spPr>
            <a:xfrm rot="19591530">
              <a:off x="4115987" y="5701300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071963E-DC2E-DD4A-B0BF-401068BEA6F1}"/>
                </a:ext>
              </a:extLst>
            </p:cNvPr>
            <p:cNvSpPr txBox="1"/>
            <p:nvPr/>
          </p:nvSpPr>
          <p:spPr>
            <a:xfrm rot="1806110">
              <a:off x="7265439" y="4234518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1D6448E2-1FC5-2B47-BEFF-285B7E3EF2D6}"/>
                </a:ext>
              </a:extLst>
            </p:cNvPr>
            <p:cNvCxnSpPr>
              <a:cxnSpLocks/>
              <a:stCxn id="189" idx="3"/>
              <a:endCxn id="192" idx="7"/>
            </p:cNvCxnSpPr>
            <p:nvPr/>
          </p:nvCxnSpPr>
          <p:spPr>
            <a:xfrm flipH="1">
              <a:off x="3262281" y="1739546"/>
              <a:ext cx="1134820" cy="9321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B2CEC782-8922-2F45-8BD2-2D340A55237B}"/>
                </a:ext>
              </a:extLst>
            </p:cNvPr>
            <p:cNvGrpSpPr/>
            <p:nvPr/>
          </p:nvGrpSpPr>
          <p:grpSpPr>
            <a:xfrm>
              <a:off x="3051749" y="1218022"/>
              <a:ext cx="1725049" cy="586670"/>
              <a:chOff x="3219197" y="2426389"/>
              <a:chExt cx="1725049" cy="586670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F485C23-C954-284B-AFC1-F73DE6DC050B}"/>
                  </a:ext>
                </a:extLst>
              </p:cNvPr>
              <p:cNvSpPr txBox="1"/>
              <p:nvPr/>
            </p:nvSpPr>
            <p:spPr>
              <a:xfrm>
                <a:off x="3219197" y="2426389"/>
                <a:ext cx="1124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  <a:endParaRPr kumimoji="1" lang="ko-Kore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DAA98DAF-9C1B-2C49-872F-F2001CA2FE01}"/>
                  </a:ext>
                </a:extLst>
              </p:cNvPr>
              <p:cNvSpPr/>
              <p:nvPr/>
            </p:nvSpPr>
            <p:spPr>
              <a:xfrm>
                <a:off x="4499403" y="2568216"/>
                <a:ext cx="444843" cy="4448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0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0" name="직선 화살표 연결선 189">
                <a:extLst>
                  <a:ext uri="{FF2B5EF4-FFF2-40B4-BE49-F238E27FC236}">
                    <a16:creationId xmlns:a16="http://schemas.microsoft.com/office/drawing/2014/main" id="{AC25CA00-0FD6-8444-B809-8EC0D4EAE945}"/>
                  </a:ext>
                </a:extLst>
              </p:cNvPr>
              <p:cNvCxnSpPr>
                <a:cxnSpLocks/>
                <a:endCxn id="189" idx="2"/>
              </p:cNvCxnSpPr>
              <p:nvPr/>
            </p:nvCxnSpPr>
            <p:spPr>
              <a:xfrm>
                <a:off x="3475433" y="2790638"/>
                <a:ext cx="102397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C0C2C2B3-3B01-2B47-99E4-8914AF11C6D1}"/>
                </a:ext>
              </a:extLst>
            </p:cNvPr>
            <p:cNvCxnSpPr>
              <a:cxnSpLocks/>
              <a:stCxn id="189" idx="5"/>
              <a:endCxn id="145" idx="1"/>
            </p:cNvCxnSpPr>
            <p:nvPr/>
          </p:nvCxnSpPr>
          <p:spPr>
            <a:xfrm>
              <a:off x="4711652" y="1739546"/>
              <a:ext cx="974868" cy="866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E6D229C4-85C3-124F-8831-B07FF889FEB7}"/>
                </a:ext>
              </a:extLst>
            </p:cNvPr>
            <p:cNvCxnSpPr>
              <a:cxnSpLocks/>
              <a:stCxn id="145" idx="3"/>
              <a:endCxn id="221" idx="0"/>
            </p:cNvCxnSpPr>
            <p:nvPr/>
          </p:nvCxnSpPr>
          <p:spPr>
            <a:xfrm flipH="1">
              <a:off x="3051749" y="2921082"/>
              <a:ext cx="2634771" cy="3889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88343CB6-8F2E-3542-AE6A-8706EA55551C}"/>
                </a:ext>
              </a:extLst>
            </p:cNvPr>
            <p:cNvCxnSpPr>
              <a:cxnSpLocks/>
              <a:stCxn id="192" idx="4"/>
              <a:endCxn id="221" idx="0"/>
            </p:cNvCxnSpPr>
            <p:nvPr/>
          </p:nvCxnSpPr>
          <p:spPr>
            <a:xfrm flipH="1">
              <a:off x="3051749" y="3051374"/>
              <a:ext cx="53257" cy="37596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69048B16-EB18-014F-9F4B-2778C29BB9F1}"/>
                </a:ext>
              </a:extLst>
            </p:cNvPr>
            <p:cNvCxnSpPr>
              <a:cxnSpLocks/>
              <a:stCxn id="227" idx="3"/>
              <a:endCxn id="221" idx="2"/>
            </p:cNvCxnSpPr>
            <p:nvPr/>
          </p:nvCxnSpPr>
          <p:spPr>
            <a:xfrm>
              <a:off x="1858029" y="5075732"/>
              <a:ext cx="971298" cy="19577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AA45BB71-1E52-0B4C-AE12-32891DE9E40F}"/>
                </a:ext>
              </a:extLst>
            </p:cNvPr>
            <p:cNvCxnSpPr>
              <a:cxnSpLocks/>
              <a:stCxn id="145" idx="5"/>
              <a:endCxn id="224" idx="0"/>
            </p:cNvCxnSpPr>
            <p:nvPr/>
          </p:nvCxnSpPr>
          <p:spPr>
            <a:xfrm>
              <a:off x="6001071" y="2921082"/>
              <a:ext cx="958392" cy="1767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A14BCCFF-161A-D94A-BF30-716C5C56A93D}"/>
                </a:ext>
              </a:extLst>
            </p:cNvPr>
            <p:cNvCxnSpPr>
              <a:cxnSpLocks/>
              <a:stCxn id="218" idx="2"/>
              <a:endCxn id="227" idx="5"/>
            </p:cNvCxnSpPr>
            <p:nvPr/>
          </p:nvCxnSpPr>
          <p:spPr>
            <a:xfrm flipH="1" flipV="1">
              <a:off x="2172580" y="5075732"/>
              <a:ext cx="3448794" cy="1882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FC706112-94C7-694A-9E6D-E114E41BD20E}"/>
                </a:ext>
              </a:extLst>
            </p:cNvPr>
            <p:cNvCxnSpPr>
              <a:cxnSpLocks/>
              <a:stCxn id="227" idx="6"/>
              <a:endCxn id="218" idx="1"/>
            </p:cNvCxnSpPr>
            <p:nvPr/>
          </p:nvCxnSpPr>
          <p:spPr>
            <a:xfrm>
              <a:off x="2237726" y="4918457"/>
              <a:ext cx="3448794" cy="18823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3A5AC26D-9AEF-9D47-8C10-37542F49136F}"/>
                </a:ext>
              </a:extLst>
            </p:cNvPr>
            <p:cNvCxnSpPr>
              <a:cxnSpLocks/>
              <a:stCxn id="192" idx="6"/>
              <a:endCxn id="224" idx="1"/>
            </p:cNvCxnSpPr>
            <p:nvPr/>
          </p:nvCxnSpPr>
          <p:spPr>
            <a:xfrm>
              <a:off x="3327427" y="2828953"/>
              <a:ext cx="3474760" cy="19244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EE9F3A59-1AF2-7B4C-80B4-6490CE34E9FF}"/>
                </a:ext>
              </a:extLst>
            </p:cNvPr>
            <p:cNvCxnSpPr>
              <a:cxnSpLocks/>
              <a:stCxn id="227" idx="6"/>
              <a:endCxn id="224" idx="2"/>
            </p:cNvCxnSpPr>
            <p:nvPr/>
          </p:nvCxnSpPr>
          <p:spPr>
            <a:xfrm flipV="1">
              <a:off x="2237726" y="4910687"/>
              <a:ext cx="4499315" cy="77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387D21FE-FD2A-4A4A-87AA-7FC7CF5F9819}"/>
                </a:ext>
              </a:extLst>
            </p:cNvPr>
            <p:cNvCxnSpPr>
              <a:cxnSpLocks/>
              <a:stCxn id="221" idx="1"/>
              <a:endCxn id="227" idx="4"/>
            </p:cNvCxnSpPr>
            <p:nvPr/>
          </p:nvCxnSpPr>
          <p:spPr>
            <a:xfrm flipH="1" flipV="1">
              <a:off x="2015305" y="5140878"/>
              <a:ext cx="879168" cy="17352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B13D630F-D34D-324B-8EAB-10481CA12286}"/>
                </a:ext>
              </a:extLst>
            </p:cNvPr>
            <p:cNvCxnSpPr>
              <a:cxnSpLocks/>
              <a:stCxn id="224" idx="3"/>
              <a:endCxn id="227" idx="5"/>
            </p:cNvCxnSpPr>
            <p:nvPr/>
          </p:nvCxnSpPr>
          <p:spPr>
            <a:xfrm flipH="1">
              <a:off x="2172580" y="5067962"/>
              <a:ext cx="4629607" cy="77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00C47BAA-A46A-914E-A0B5-3D874ECABC81}"/>
                </a:ext>
              </a:extLst>
            </p:cNvPr>
            <p:cNvCxnSpPr>
              <a:cxnSpLocks/>
              <a:stCxn id="145" idx="4"/>
              <a:endCxn id="218" idx="0"/>
            </p:cNvCxnSpPr>
            <p:nvPr/>
          </p:nvCxnSpPr>
          <p:spPr>
            <a:xfrm>
              <a:off x="5843796" y="2986228"/>
              <a:ext cx="0" cy="3749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6D788F1C-4821-404C-B186-1698B2C7DE61}"/>
                </a:ext>
              </a:extLst>
            </p:cNvPr>
            <p:cNvCxnSpPr>
              <a:cxnSpLocks/>
              <a:stCxn id="145" idx="2"/>
              <a:endCxn id="227" idx="7"/>
            </p:cNvCxnSpPr>
            <p:nvPr/>
          </p:nvCxnSpPr>
          <p:spPr>
            <a:xfrm flipH="1">
              <a:off x="2172580" y="2763807"/>
              <a:ext cx="3448794" cy="19973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4189FBFC-B766-CC47-93C2-9E975EC8BAEA}"/>
                </a:ext>
              </a:extLst>
            </p:cNvPr>
            <p:cNvCxnSpPr>
              <a:cxnSpLocks/>
              <a:stCxn id="192" idx="5"/>
              <a:endCxn id="218" idx="1"/>
            </p:cNvCxnSpPr>
            <p:nvPr/>
          </p:nvCxnSpPr>
          <p:spPr>
            <a:xfrm>
              <a:off x="3262281" y="2986228"/>
              <a:ext cx="2424239" cy="38146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5C9DD8C9-5645-344D-BB3E-D81C0C3503B2}"/>
                </a:ext>
              </a:extLst>
            </p:cNvPr>
            <p:cNvCxnSpPr>
              <a:cxnSpLocks/>
              <a:stCxn id="192" idx="3"/>
              <a:endCxn id="227" idx="0"/>
            </p:cNvCxnSpPr>
            <p:nvPr/>
          </p:nvCxnSpPr>
          <p:spPr>
            <a:xfrm flipH="1">
              <a:off x="2015305" y="2986228"/>
              <a:ext cx="932425" cy="1709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1395F18B-34BF-A444-9C61-89D7E48EB8D3}"/>
                </a:ext>
              </a:extLst>
            </p:cNvPr>
            <p:cNvCxnSpPr>
              <a:cxnSpLocks/>
              <a:stCxn id="221" idx="7"/>
              <a:endCxn id="224" idx="2"/>
            </p:cNvCxnSpPr>
            <p:nvPr/>
          </p:nvCxnSpPr>
          <p:spPr>
            <a:xfrm flipV="1">
              <a:off x="3209024" y="4910687"/>
              <a:ext cx="3528017" cy="1965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DA17E5C5-D1CA-414E-B3AC-C4CF936A7BB3}"/>
                </a:ext>
              </a:extLst>
            </p:cNvPr>
            <p:cNvCxnSpPr>
              <a:cxnSpLocks/>
              <a:stCxn id="224" idx="3"/>
              <a:endCxn id="221" idx="6"/>
            </p:cNvCxnSpPr>
            <p:nvPr/>
          </p:nvCxnSpPr>
          <p:spPr>
            <a:xfrm flipH="1">
              <a:off x="3274170" y="5067962"/>
              <a:ext cx="3528017" cy="19654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DB512C85-1338-BB4A-A92F-E71534D3E2F3}"/>
                </a:ext>
              </a:extLst>
            </p:cNvPr>
            <p:cNvCxnSpPr>
              <a:cxnSpLocks/>
              <a:stCxn id="224" idx="5"/>
              <a:endCxn id="218" idx="6"/>
            </p:cNvCxnSpPr>
            <p:nvPr/>
          </p:nvCxnSpPr>
          <p:spPr>
            <a:xfrm flipH="1">
              <a:off x="6066217" y="5067962"/>
              <a:ext cx="1050521" cy="18901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49735221-4670-F74B-A749-4DD26CADE0E0}"/>
                </a:ext>
              </a:extLst>
            </p:cNvPr>
            <p:cNvCxnSpPr>
              <a:cxnSpLocks/>
              <a:stCxn id="218" idx="2"/>
              <a:endCxn id="221" idx="6"/>
            </p:cNvCxnSpPr>
            <p:nvPr/>
          </p:nvCxnSpPr>
          <p:spPr>
            <a:xfrm flipH="1">
              <a:off x="3274170" y="6958118"/>
              <a:ext cx="2347204" cy="753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3B34BCC1-7B83-5440-B586-2952FC2DDA5E}"/>
                </a:ext>
              </a:extLst>
            </p:cNvPr>
            <p:cNvGrpSpPr/>
            <p:nvPr/>
          </p:nvGrpSpPr>
          <p:grpSpPr>
            <a:xfrm>
              <a:off x="5621374" y="6735696"/>
              <a:ext cx="444843" cy="444843"/>
              <a:chOff x="9255573" y="564661"/>
              <a:chExt cx="444843" cy="444843"/>
            </a:xfrm>
          </p:grpSpPr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DBFE2112-D421-7742-8C42-074C5E28F3ED}"/>
                  </a:ext>
                </a:extLst>
              </p:cNvPr>
              <p:cNvSpPr/>
              <p:nvPr/>
            </p:nvSpPr>
            <p:spPr>
              <a:xfrm>
                <a:off x="9364346" y="673434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4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BB0FC083-0108-8342-A4C2-6574EAC9AAEA}"/>
                  </a:ext>
                </a:extLst>
              </p:cNvPr>
              <p:cNvSpPr/>
              <p:nvPr/>
            </p:nvSpPr>
            <p:spPr>
              <a:xfrm>
                <a:off x="9255573" y="564661"/>
                <a:ext cx="444843" cy="444843"/>
              </a:xfrm>
              <a:prstGeom prst="ellipse">
                <a:avLst/>
              </a:prstGeom>
              <a:noFill/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FB083AEF-6B96-0A49-81FC-3EED7059F44B}"/>
                </a:ext>
              </a:extLst>
            </p:cNvPr>
            <p:cNvGrpSpPr/>
            <p:nvPr/>
          </p:nvGrpSpPr>
          <p:grpSpPr>
            <a:xfrm>
              <a:off x="2829327" y="6811031"/>
              <a:ext cx="444843" cy="444843"/>
              <a:chOff x="9255573" y="564661"/>
              <a:chExt cx="444843" cy="444843"/>
            </a:xfrm>
          </p:grpSpPr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0F1A19E4-82CA-1349-A535-982AD4BA387A}"/>
                  </a:ext>
                </a:extLst>
              </p:cNvPr>
              <p:cNvSpPr/>
              <p:nvPr/>
            </p:nvSpPr>
            <p:spPr>
              <a:xfrm>
                <a:off x="9364346" y="673434"/>
                <a:ext cx="227297" cy="227297"/>
              </a:xfrm>
              <a:prstGeom prst="ellipse">
                <a:avLst/>
              </a:prstGeom>
              <a:noFill/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5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C0EA803B-5308-8F44-A5D4-0462D083D97B}"/>
                  </a:ext>
                </a:extLst>
              </p:cNvPr>
              <p:cNvSpPr/>
              <p:nvPr/>
            </p:nvSpPr>
            <p:spPr>
              <a:xfrm>
                <a:off x="9255573" y="564661"/>
                <a:ext cx="444843" cy="444843"/>
              </a:xfrm>
              <a:prstGeom prst="ellipse">
                <a:avLst/>
              </a:prstGeom>
              <a:noFill/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A5563DFA-5C48-2748-8395-FCF0922102C1}"/>
                </a:ext>
              </a:extLst>
            </p:cNvPr>
            <p:cNvGrpSpPr/>
            <p:nvPr/>
          </p:nvGrpSpPr>
          <p:grpSpPr>
            <a:xfrm>
              <a:off x="6737041" y="4688265"/>
              <a:ext cx="444843" cy="444843"/>
              <a:chOff x="9255573" y="564661"/>
              <a:chExt cx="444843" cy="444843"/>
            </a:xfrm>
          </p:grpSpPr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9BFC879B-1EA0-E742-83D0-FD7800DE9022}"/>
                  </a:ext>
                </a:extLst>
              </p:cNvPr>
              <p:cNvSpPr/>
              <p:nvPr/>
            </p:nvSpPr>
            <p:spPr>
              <a:xfrm>
                <a:off x="9364346" y="673434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3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CD89A146-97E0-5143-BBF5-AD97FC1AF717}"/>
                  </a:ext>
                </a:extLst>
              </p:cNvPr>
              <p:cNvSpPr/>
              <p:nvPr/>
            </p:nvSpPr>
            <p:spPr>
              <a:xfrm>
                <a:off x="9255573" y="564661"/>
                <a:ext cx="444843" cy="444843"/>
              </a:xfrm>
              <a:prstGeom prst="ellipse">
                <a:avLst/>
              </a:prstGeom>
              <a:noFill/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6FDF2AC1-070B-044F-A5C4-63086C7FA86A}"/>
                </a:ext>
              </a:extLst>
            </p:cNvPr>
            <p:cNvGrpSpPr/>
            <p:nvPr/>
          </p:nvGrpSpPr>
          <p:grpSpPr>
            <a:xfrm>
              <a:off x="1792883" y="4696035"/>
              <a:ext cx="444843" cy="444843"/>
              <a:chOff x="9255573" y="564661"/>
              <a:chExt cx="444843" cy="444843"/>
            </a:xfrm>
          </p:grpSpPr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8571DA70-1DBC-B244-9486-72A37C94F40B}"/>
                  </a:ext>
                </a:extLst>
              </p:cNvPr>
              <p:cNvSpPr/>
              <p:nvPr/>
            </p:nvSpPr>
            <p:spPr>
              <a:xfrm>
                <a:off x="9364346" y="673434"/>
                <a:ext cx="227297" cy="227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000" dirty="0">
                    <a:solidFill>
                      <a:srgbClr val="FF0000"/>
                    </a:solidFill>
                  </a:rPr>
                  <a:t>6</a:t>
                </a:r>
                <a:endParaRPr kumimoji="1" lang="ko-Kore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DAE1BB32-C28E-4540-A8C4-145438A5C569}"/>
                  </a:ext>
                </a:extLst>
              </p:cNvPr>
              <p:cNvSpPr/>
              <p:nvPr/>
            </p:nvSpPr>
            <p:spPr>
              <a:xfrm>
                <a:off x="9255573" y="564661"/>
                <a:ext cx="444843" cy="444843"/>
              </a:xfrm>
              <a:prstGeom prst="ellipse">
                <a:avLst/>
              </a:prstGeom>
              <a:noFill/>
              <a:ln w="28575">
                <a:solidFill>
                  <a:srgbClr val="2D54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235" name="구부러진 연결선[U] 234">
              <a:extLst>
                <a:ext uri="{FF2B5EF4-FFF2-40B4-BE49-F238E27FC236}">
                  <a16:creationId xmlns:a16="http://schemas.microsoft.com/office/drawing/2014/main" id="{1D8A4D92-7D8B-F746-9FE1-1B16391E8318}"/>
                </a:ext>
              </a:extLst>
            </p:cNvPr>
            <p:cNvCxnSpPr>
              <a:cxnSpLocks/>
              <a:stCxn id="227" idx="1"/>
              <a:endCxn id="227" idx="2"/>
            </p:cNvCxnSpPr>
            <p:nvPr/>
          </p:nvCxnSpPr>
          <p:spPr>
            <a:xfrm rot="16200000" flipH="1" flipV="1">
              <a:off x="1746818" y="4807246"/>
              <a:ext cx="157276" cy="65146"/>
            </a:xfrm>
            <a:prstGeom prst="curvedConnector4">
              <a:avLst>
                <a:gd name="adj1" fmla="val -186771"/>
                <a:gd name="adj2" fmla="val 75901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구부러진 연결선[U] 235">
              <a:extLst>
                <a:ext uri="{FF2B5EF4-FFF2-40B4-BE49-F238E27FC236}">
                  <a16:creationId xmlns:a16="http://schemas.microsoft.com/office/drawing/2014/main" id="{CFEB8A58-B05F-554E-BDB8-0D6718B930B8}"/>
                </a:ext>
              </a:extLst>
            </p:cNvPr>
            <p:cNvCxnSpPr>
              <a:cxnSpLocks/>
              <a:stCxn id="224" idx="6"/>
              <a:endCxn id="224" idx="7"/>
            </p:cNvCxnSpPr>
            <p:nvPr/>
          </p:nvCxnSpPr>
          <p:spPr>
            <a:xfrm flipH="1" flipV="1">
              <a:off x="7116738" y="4753411"/>
              <a:ext cx="65146" cy="157276"/>
            </a:xfrm>
            <a:prstGeom prst="curvedConnector4">
              <a:avLst>
                <a:gd name="adj1" fmla="val -1016537"/>
                <a:gd name="adj2" fmla="val 28677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구부러진 연결선[U] 236">
              <a:extLst>
                <a:ext uri="{FF2B5EF4-FFF2-40B4-BE49-F238E27FC236}">
                  <a16:creationId xmlns:a16="http://schemas.microsoft.com/office/drawing/2014/main" id="{24FFAB9F-ABD5-7A47-AE40-40B22B4491DA}"/>
                </a:ext>
              </a:extLst>
            </p:cNvPr>
            <p:cNvCxnSpPr>
              <a:cxnSpLocks/>
              <a:stCxn id="221" idx="2"/>
              <a:endCxn id="221" idx="4"/>
            </p:cNvCxnSpPr>
            <p:nvPr/>
          </p:nvCxnSpPr>
          <p:spPr>
            <a:xfrm rot="10800000" flipH="1" flipV="1">
              <a:off x="2829327" y="7033452"/>
              <a:ext cx="222422" cy="222421"/>
            </a:xfrm>
            <a:prstGeom prst="curvedConnector4">
              <a:avLst>
                <a:gd name="adj1" fmla="val -102778"/>
                <a:gd name="adj2" fmla="val 2027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구부러진 연결선[U] 237">
              <a:extLst>
                <a:ext uri="{FF2B5EF4-FFF2-40B4-BE49-F238E27FC236}">
                  <a16:creationId xmlns:a16="http://schemas.microsoft.com/office/drawing/2014/main" id="{9272E4DE-0A9E-E04E-9D0A-067ABB7F34F2}"/>
                </a:ext>
              </a:extLst>
            </p:cNvPr>
            <p:cNvCxnSpPr>
              <a:cxnSpLocks/>
              <a:stCxn id="218" idx="6"/>
              <a:endCxn id="218" idx="4"/>
            </p:cNvCxnSpPr>
            <p:nvPr/>
          </p:nvCxnSpPr>
          <p:spPr>
            <a:xfrm flipH="1">
              <a:off x="5843796" y="6958118"/>
              <a:ext cx="222421" cy="222421"/>
            </a:xfrm>
            <a:prstGeom prst="curvedConnector4">
              <a:avLst>
                <a:gd name="adj1" fmla="val -102778"/>
                <a:gd name="adj2" fmla="val 2027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AE62FBD-0340-234B-8089-2CE21066B47B}"/>
                </a:ext>
              </a:extLst>
            </p:cNvPr>
            <p:cNvSpPr txBox="1"/>
            <p:nvPr/>
          </p:nvSpPr>
          <p:spPr>
            <a:xfrm rot="19775831">
              <a:off x="2832049" y="3598116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6D1DE45-A250-D744-87B4-C2D1B6F0F872}"/>
                </a:ext>
              </a:extLst>
            </p:cNvPr>
            <p:cNvSpPr txBox="1"/>
            <p:nvPr/>
          </p:nvSpPr>
          <p:spPr>
            <a:xfrm rot="18151863">
              <a:off x="1721226" y="3450838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4DFDD99-5C3B-DB44-9A0A-283BD70864AE}"/>
                </a:ext>
              </a:extLst>
            </p:cNvPr>
            <p:cNvSpPr txBox="1"/>
            <p:nvPr/>
          </p:nvSpPr>
          <p:spPr>
            <a:xfrm rot="20106196">
              <a:off x="767003" y="4130112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115A93F-22C1-F543-B2C3-63036277B8A7}"/>
                </a:ext>
              </a:extLst>
            </p:cNvPr>
            <p:cNvSpPr txBox="1"/>
            <p:nvPr/>
          </p:nvSpPr>
          <p:spPr>
            <a:xfrm rot="3775521">
              <a:off x="2048034" y="5647593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69ECD14A-A9F3-EE4B-9A40-CA05BE2B7256}"/>
                </a:ext>
              </a:extLst>
            </p:cNvPr>
            <p:cNvSpPr txBox="1"/>
            <p:nvPr/>
          </p:nvSpPr>
          <p:spPr>
            <a:xfrm rot="1740035">
              <a:off x="2063766" y="5101503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1A79FC4-C6A4-C341-B949-960A60F94425}"/>
                </a:ext>
              </a:extLst>
            </p:cNvPr>
            <p:cNvSpPr txBox="1"/>
            <p:nvPr/>
          </p:nvSpPr>
          <p:spPr>
            <a:xfrm rot="19862476">
              <a:off x="3558736" y="6489124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8AB972A9-9427-414F-B856-A3F4BEDE4081}"/>
                </a:ext>
              </a:extLst>
            </p:cNvPr>
            <p:cNvSpPr txBox="1"/>
            <p:nvPr/>
          </p:nvSpPr>
          <p:spPr>
            <a:xfrm rot="16200000">
              <a:off x="2368887" y="5976755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470E237-ACD1-AF4C-8CEF-CFF2ECD2302C}"/>
                </a:ext>
              </a:extLst>
            </p:cNvPr>
            <p:cNvSpPr txBox="1"/>
            <p:nvPr/>
          </p:nvSpPr>
          <p:spPr>
            <a:xfrm>
              <a:off x="4179412" y="6674080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03A24D6-737C-5043-9E28-C039A84C974F}"/>
                </a:ext>
              </a:extLst>
            </p:cNvPr>
            <p:cNvSpPr txBox="1"/>
            <p:nvPr/>
          </p:nvSpPr>
          <p:spPr>
            <a:xfrm rot="3730365">
              <a:off x="1659305" y="5827278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9" name="직선 화살표 연결선 278">
              <a:extLst>
                <a:ext uri="{FF2B5EF4-FFF2-40B4-BE49-F238E27FC236}">
                  <a16:creationId xmlns:a16="http://schemas.microsoft.com/office/drawing/2014/main" id="{5F9FB355-D395-7D4C-95C8-5087EFAB6D7C}"/>
                </a:ext>
              </a:extLst>
            </p:cNvPr>
            <p:cNvCxnSpPr>
              <a:cxnSpLocks/>
              <a:stCxn id="218" idx="7"/>
            </p:cNvCxnSpPr>
            <p:nvPr/>
          </p:nvCxnSpPr>
          <p:spPr>
            <a:xfrm flipV="1">
              <a:off x="6001071" y="5140878"/>
              <a:ext cx="946503" cy="1659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BB2B5CE5-D25D-CF43-BE78-CA926807C975}"/>
                </a:ext>
              </a:extLst>
            </p:cNvPr>
            <p:cNvCxnSpPr>
              <a:cxnSpLocks/>
              <a:stCxn id="221" idx="5"/>
              <a:endCxn id="218" idx="3"/>
            </p:cNvCxnSpPr>
            <p:nvPr/>
          </p:nvCxnSpPr>
          <p:spPr>
            <a:xfrm flipV="1">
              <a:off x="3209024" y="7115393"/>
              <a:ext cx="2477496" cy="753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C7A51448-D9DC-B542-B9AA-272602138E6D}"/>
                </a:ext>
              </a:extLst>
            </p:cNvPr>
            <p:cNvSpPr txBox="1"/>
            <p:nvPr/>
          </p:nvSpPr>
          <p:spPr>
            <a:xfrm>
              <a:off x="3054805" y="4614271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CA842AAF-62D0-E243-9ABF-79A130A73907}"/>
                </a:ext>
              </a:extLst>
            </p:cNvPr>
            <p:cNvSpPr txBox="1"/>
            <p:nvPr/>
          </p:nvSpPr>
          <p:spPr>
            <a:xfrm rot="18121260">
              <a:off x="5783664" y="5742319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D059DF5-0F33-2A44-8CFD-9EC891ECF9FF}"/>
                </a:ext>
              </a:extLst>
            </p:cNvPr>
            <p:cNvSpPr txBox="1"/>
            <p:nvPr/>
          </p:nvSpPr>
          <p:spPr>
            <a:xfrm rot="1578352">
              <a:off x="2038910" y="7379401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0498A8A7-86B3-C544-8484-4428A8ECC72D}"/>
                </a:ext>
              </a:extLst>
            </p:cNvPr>
            <p:cNvSpPr txBox="1"/>
            <p:nvPr/>
          </p:nvSpPr>
          <p:spPr>
            <a:xfrm rot="19398058">
              <a:off x="5743824" y="7284387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8E87D712-3D85-B24F-B5C1-B15CE850B906}"/>
                </a:ext>
              </a:extLst>
            </p:cNvPr>
            <p:cNvSpPr txBox="1"/>
            <p:nvPr/>
          </p:nvSpPr>
          <p:spPr>
            <a:xfrm rot="3429986">
              <a:off x="4413341" y="5231682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CBF25A5-F7E0-1642-BCB5-B6F2D45CD9B7}"/>
                </a:ext>
              </a:extLst>
            </p:cNvPr>
            <p:cNvSpPr txBox="1"/>
            <p:nvPr/>
          </p:nvSpPr>
          <p:spPr>
            <a:xfrm rot="16200000">
              <a:off x="5160802" y="4355043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F244611-79AD-574C-AEEC-BE24212ED01F}"/>
                </a:ext>
              </a:extLst>
            </p:cNvPr>
            <p:cNvSpPr txBox="1"/>
            <p:nvPr/>
          </p:nvSpPr>
          <p:spPr>
            <a:xfrm>
              <a:off x="3925079" y="7082974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3D921D4-F807-3049-81A4-9FBF3D650E69}"/>
                </a:ext>
              </a:extLst>
            </p:cNvPr>
            <p:cNvSpPr txBox="1"/>
            <p:nvPr/>
          </p:nvSpPr>
          <p:spPr>
            <a:xfrm rot="17928654">
              <a:off x="6151206" y="5826899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6D36B7D-FD90-4F4E-93DA-3696168C40C4}"/>
                </a:ext>
              </a:extLst>
            </p:cNvPr>
            <p:cNvSpPr txBox="1"/>
            <p:nvPr/>
          </p:nvSpPr>
          <p:spPr>
            <a:xfrm rot="18243315">
              <a:off x="4128617" y="4007237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B39826E8-E31D-1E4F-91B1-12D636B5D3C0}"/>
                </a:ext>
              </a:extLst>
            </p:cNvPr>
            <p:cNvSpPr txBox="1"/>
            <p:nvPr/>
          </p:nvSpPr>
          <p:spPr>
            <a:xfrm rot="1708547">
              <a:off x="2913239" y="5261890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FA9609F4-4BC7-BA40-BEDC-85AA3A8877C0}"/>
                </a:ext>
              </a:extLst>
            </p:cNvPr>
            <p:cNvSpPr txBox="1"/>
            <p:nvPr/>
          </p:nvSpPr>
          <p:spPr>
            <a:xfrm>
              <a:off x="4781199" y="4854368"/>
              <a:ext cx="11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05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A4C5F-C144-B741-82B9-CE935AE0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4" y="480447"/>
            <a:ext cx="10563386" cy="5696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40000" dirty="0"/>
              <a:t>INT</a:t>
            </a:r>
            <a:endParaRPr kumimoji="1" lang="ko-Kore-KR" altLang="en-US" sz="40000" dirty="0"/>
          </a:p>
        </p:txBody>
      </p:sp>
    </p:spTree>
    <p:extLst>
      <p:ext uri="{BB962C8B-B14F-4D97-AF65-F5344CB8AC3E}">
        <p14:creationId xmlns:p14="http://schemas.microsoft.com/office/powerpoint/2010/main" val="29474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699</Words>
  <Application>Microsoft Macintosh PowerPoint</Application>
  <PresentationFormat>와이드스크린</PresentationFormat>
  <Paragraphs>669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우준혁</dc:creator>
  <cp:lastModifiedBy>우준혁</cp:lastModifiedBy>
  <cp:revision>73</cp:revision>
  <dcterms:created xsi:type="dcterms:W3CDTF">2020-04-28T08:13:15Z</dcterms:created>
  <dcterms:modified xsi:type="dcterms:W3CDTF">2020-05-01T11:07:02Z</dcterms:modified>
</cp:coreProperties>
</file>