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64" r:id="rId3"/>
    <p:sldId id="296" r:id="rId4"/>
    <p:sldId id="340" r:id="rId5"/>
    <p:sldId id="297" r:id="rId6"/>
    <p:sldId id="341" r:id="rId7"/>
    <p:sldId id="298" r:id="rId8"/>
    <p:sldId id="342" r:id="rId9"/>
    <p:sldId id="299" r:id="rId10"/>
    <p:sldId id="343" r:id="rId11"/>
    <p:sldId id="300" r:id="rId12"/>
    <p:sldId id="306" r:id="rId13"/>
    <p:sldId id="302" r:id="rId14"/>
    <p:sldId id="346" r:id="rId15"/>
    <p:sldId id="357" r:id="rId16"/>
    <p:sldId id="303" r:id="rId17"/>
    <p:sldId id="352" r:id="rId18"/>
    <p:sldId id="3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6E52-20B5-4978-B967-BDBCC80A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A78C4-76D7-4BDD-A7B0-DA7C07FA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2" indent="0" algn="ctr">
              <a:buNone/>
              <a:defRPr sz="2000"/>
            </a:lvl2pPr>
            <a:lvl3pPr marL="914383" indent="0" algn="ctr">
              <a:buNone/>
              <a:defRPr sz="1800"/>
            </a:lvl3pPr>
            <a:lvl4pPr marL="1371575" indent="0" algn="ctr">
              <a:buNone/>
              <a:defRPr sz="1600"/>
            </a:lvl4pPr>
            <a:lvl5pPr marL="1828766" indent="0" algn="ctr">
              <a:buNone/>
              <a:defRPr sz="1600"/>
            </a:lvl5pPr>
            <a:lvl6pPr marL="2285958" indent="0" algn="ctr">
              <a:buNone/>
              <a:defRPr sz="1600"/>
            </a:lvl6pPr>
            <a:lvl7pPr marL="2743149" indent="0" algn="ctr">
              <a:buNone/>
              <a:defRPr sz="1600"/>
            </a:lvl7pPr>
            <a:lvl8pPr marL="3200341" indent="0" algn="ctr">
              <a:buNone/>
              <a:defRPr sz="1600"/>
            </a:lvl8pPr>
            <a:lvl9pPr marL="365753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977CE-4432-4057-9375-EF9DC9D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EBFD1-25EE-46D6-A090-BC9443F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7906E-9FF6-444D-A639-0D51CAC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7BBB-FDF5-40E2-85AD-3F105392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37CADC-407A-496D-8CFC-328A0863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1B46F-DEF3-45C4-90ED-708F8E4C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9C4B-5907-4B96-9D5C-D0923511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CA420-5AF7-46E7-A9F5-383FC1ED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029D0-34C4-4BD8-BFDD-25B884032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5E7B6-A73F-4A33-98BB-F34E733F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64C91-AD78-4225-96A3-E66C31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1983F-5D29-45A6-8451-976598B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237FC-C40C-4980-A4CD-578D3AF2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16CC1-D033-4FA2-AD18-E66C6220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16612-FEEB-4FC2-9249-23A20548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E95A7-E190-4090-B12B-157BCEF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45E9D-9211-466B-A51E-C0F8D20F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E422D-76E0-440A-978D-1FFA1AA7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BCEB-F5EC-4B45-B064-B357BE7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EA3E-18A9-4A39-AF39-5837E349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B0614-E2B2-4E06-A72E-5DA69397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83705-21DB-4673-8B1C-FCA6294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F145-3B69-44C7-B81E-1184C39B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9DDF0-9565-4E17-BBAB-5B2F37D7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07728-19EF-48AD-9C97-896F39BC0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589C4-A5A7-4928-8B10-5C432AA5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18FC3-F867-48E9-AA89-036D1F6E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CF99A-7FB7-452E-8B47-583A739E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1CEE3-4197-4E0E-92AE-C0179421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D70E5-A189-4BFE-BAD3-3E9F321A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26B7-2D25-46B3-9F71-41C3DF52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49" indent="0">
              <a:buNone/>
              <a:defRPr sz="1600" b="1"/>
            </a:lvl7pPr>
            <a:lvl8pPr marL="3200341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E9B0D-B865-424E-9CA5-83D5239CD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9135A-3B12-4F3C-AAFE-898551C4C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49" indent="0">
              <a:buNone/>
              <a:defRPr sz="1600" b="1"/>
            </a:lvl7pPr>
            <a:lvl8pPr marL="3200341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D370A-4FF8-48B3-9C33-5AF421D2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9FC600-BD29-4179-8770-0304340B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9E19D2-0CC4-463F-AADA-6DF5610D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65E75C-EADC-431C-9431-8A96BF60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0F73-88BC-43C8-A327-02B3912C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833F3-0C74-4DF7-880D-0722CEEB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7F7C8-CE9E-4696-8E59-A745A483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4606A-6BD9-46FE-878E-9074B5C6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43B42-E639-49FE-9825-3F5A6657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87A0F-DBB5-43B0-8546-154897B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AFAD9-7AC6-4A4F-AD50-C95F6C0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0033-9FA8-48FF-81DA-20FF7B04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2C484-6C65-4636-908D-5DE6D661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532A4-AED3-48BC-8D3E-B75E9727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3" indent="0">
              <a:buNone/>
              <a:defRPr sz="1200"/>
            </a:lvl3pPr>
            <a:lvl4pPr marL="1371575" indent="0">
              <a:buNone/>
              <a:defRPr sz="1000"/>
            </a:lvl4pPr>
            <a:lvl5pPr marL="1828766" indent="0">
              <a:buNone/>
              <a:defRPr sz="1000"/>
            </a:lvl5pPr>
            <a:lvl6pPr marL="2285958" indent="0">
              <a:buNone/>
              <a:defRPr sz="1000"/>
            </a:lvl6pPr>
            <a:lvl7pPr marL="2743149" indent="0">
              <a:buNone/>
              <a:defRPr sz="1000"/>
            </a:lvl7pPr>
            <a:lvl8pPr marL="3200341" indent="0">
              <a:buNone/>
              <a:defRPr sz="1000"/>
            </a:lvl8pPr>
            <a:lvl9pPr marL="365753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70401-75F5-459E-95FE-748715E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6A364-926B-41CD-8B5B-0F17A92D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70FB3-8DF0-457D-8E5D-06A78E11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C5C77-5415-43A5-9FFE-D979B937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6810B-45CB-483B-A2CA-B543883BC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3" indent="0">
              <a:buNone/>
              <a:defRPr sz="2400"/>
            </a:lvl3pPr>
            <a:lvl4pPr marL="1371575" indent="0">
              <a:buNone/>
              <a:defRPr sz="2000"/>
            </a:lvl4pPr>
            <a:lvl5pPr marL="1828766" indent="0">
              <a:buNone/>
              <a:defRPr sz="2000"/>
            </a:lvl5pPr>
            <a:lvl6pPr marL="2285958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947AA-0A0A-4DA5-9737-28BEE5CF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3" indent="0">
              <a:buNone/>
              <a:defRPr sz="1200"/>
            </a:lvl3pPr>
            <a:lvl4pPr marL="1371575" indent="0">
              <a:buNone/>
              <a:defRPr sz="1000"/>
            </a:lvl4pPr>
            <a:lvl5pPr marL="1828766" indent="0">
              <a:buNone/>
              <a:defRPr sz="1000"/>
            </a:lvl5pPr>
            <a:lvl6pPr marL="2285958" indent="0">
              <a:buNone/>
              <a:defRPr sz="1000"/>
            </a:lvl6pPr>
            <a:lvl7pPr marL="2743149" indent="0">
              <a:buNone/>
              <a:defRPr sz="1000"/>
            </a:lvl7pPr>
            <a:lvl8pPr marL="3200341" indent="0">
              <a:buNone/>
              <a:defRPr sz="1000"/>
            </a:lvl8pPr>
            <a:lvl9pPr marL="365753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76A0A-23F2-4C04-8690-4C531D8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3B165-37E5-4976-AB48-06E77F0B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7BBDD-568C-4859-BB2C-41246C3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95CBDA-4F4D-49B3-B642-1E30168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5EB69-C2B0-41FD-9D04-4D0BBE10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22BE-BB77-47B9-8FE2-5E81D8C46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DE55-044D-45D2-98FC-EFD739A6FB01}" type="datetimeFigureOut">
              <a:rPr lang="ko-KR" altLang="en-US" smtClean="0"/>
              <a:t>2023. 7. 25.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F000C-8AD3-41CD-9323-CB1EC3CC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356B7-E1D9-4831-8B8E-508668D7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3BE6-D329-4641-8C07-657F9D0C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8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9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0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3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3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6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7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8" indent="-228595" algn="l" defTabSz="9143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6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8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BEE33-CD9E-409C-B6A6-B12E5670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ea typeface="돋움" panose="020B0600000101010101" pitchFamily="50" charset="-127"/>
              </a:rPr>
              <a:t>2</a:t>
            </a:r>
            <a:r>
              <a:rPr lang="ko-KR" altLang="en-US" sz="4000" b="1" dirty="0">
                <a:ea typeface="돋움" panose="020B0600000101010101" pitchFamily="50" charset="-127"/>
              </a:rPr>
              <a:t>시에 뭐해</a:t>
            </a:r>
            <a:r>
              <a:rPr lang="en-US" altLang="ko-KR" sz="4000" b="1" dirty="0">
                <a:ea typeface="돋움" panose="020B0600000101010101" pitchFamily="50" charset="-127"/>
              </a:rPr>
              <a:t>?</a:t>
            </a:r>
            <a:endParaRPr lang="ko-KR" altLang="en-US" sz="3600" b="1" dirty="0"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ko-KR" altLang="en-US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algn="r">
              <a:buNone/>
            </a:pPr>
            <a:r>
              <a:rPr lang="ko-KR" altLang="en-US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김종현</a:t>
            </a:r>
            <a:r>
              <a:rPr lang="en-US" altLang="ko-KR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김제경</a:t>
            </a:r>
            <a:r>
              <a:rPr lang="en-US" altLang="ko-KR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윤희성</a:t>
            </a:r>
            <a:r>
              <a:rPr lang="en-US" altLang="ko-KR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진가영</a:t>
            </a:r>
            <a:endParaRPr lang="en-US" altLang="ko-KR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두 번째 페이지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3-3.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세 번째 페이지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</a:rPr>
              <a:t>세 번째 페이지</a:t>
            </a:r>
            <a:endParaRPr lang="en-US" altLang="ko-K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41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후기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9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좋았던 점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70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힘들었던 점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5.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시연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7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시연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A12B6-2E18-D75F-6B7A-0D08B6E43B5E}"/>
              </a:ext>
            </a:extLst>
          </p:cNvPr>
          <p:cNvSpPr txBox="1"/>
          <p:nvPr/>
        </p:nvSpPr>
        <p:spPr>
          <a:xfrm>
            <a:off x="3724645" y="3167390"/>
            <a:ext cx="4742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2800" dirty="0"/>
              <a:t>https://after2pm.netlify.app/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857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1255044" y="2965910"/>
            <a:ext cx="3621015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altLang="ko-KR" sz="5400" dirty="0">
                <a:solidFill>
                  <a:schemeClr val="dk1"/>
                </a:solidFill>
                <a:latin typeface="+mj-lt"/>
                <a:ea typeface="Noto Sans CJK KR Bold" panose="020B0800000000000000" pitchFamily="34" charset="-127"/>
                <a:cs typeface="Noto Sans" panose="020B0502040504020204" pitchFamily="34" charset="0"/>
                <a:sym typeface="Arial"/>
              </a:rPr>
              <a:t>Contents</a:t>
            </a:r>
            <a:endParaRPr sz="28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5983674D-8153-44B6-BC2D-B568AF3DDC22}"/>
              </a:ext>
            </a:extLst>
          </p:cNvPr>
          <p:cNvSpPr txBox="1"/>
          <p:nvPr/>
        </p:nvSpPr>
        <p:spPr>
          <a:xfrm>
            <a:off x="6494430" y="2322057"/>
            <a:ext cx="3350156" cy="461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2. </a:t>
            </a:r>
            <a:r>
              <a:rPr lang="ko-KR" altLang="en-US" sz="2400" dirty="0">
                <a:solidFill>
                  <a:schemeClr val="dk1"/>
                </a:solidFill>
                <a:latin typeface="+mj-lt"/>
                <a:ea typeface="Noto Sans CJK KR Bold" panose="020B0800000000000000" pitchFamily="34" charset="-127"/>
              </a:rPr>
              <a:t>소개 및 역할 설명</a:t>
            </a:r>
            <a:endParaRPr lang="en-US" altLang="ko-KR" sz="2400" dirty="0">
              <a:solidFill>
                <a:schemeClr val="dk1"/>
              </a:solidFill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1F9F30AE-9EDC-4789-BA4B-A3FE84037D2D}"/>
              </a:ext>
            </a:extLst>
          </p:cNvPr>
          <p:cNvSpPr txBox="1"/>
          <p:nvPr/>
        </p:nvSpPr>
        <p:spPr>
          <a:xfrm>
            <a:off x="6494429" y="1445926"/>
            <a:ext cx="3805529" cy="461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1.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프로젝트 주제</a:t>
            </a:r>
            <a:endParaRPr lang="en-US" altLang="ko-KR" sz="2400" dirty="0">
              <a:solidFill>
                <a:schemeClr val="dk1"/>
              </a:solidFill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id="{0FE40FB1-AA98-0774-B5AD-1EB4A1283FEB}"/>
              </a:ext>
            </a:extLst>
          </p:cNvPr>
          <p:cNvSpPr txBox="1"/>
          <p:nvPr/>
        </p:nvSpPr>
        <p:spPr>
          <a:xfrm>
            <a:off x="6494429" y="4074319"/>
            <a:ext cx="4217504" cy="461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4. </a:t>
            </a:r>
            <a:r>
              <a:rPr lang="ko-KR" altLang="en-US" sz="2400" dirty="0">
                <a:solidFill>
                  <a:schemeClr val="dk1"/>
                </a:solidFill>
                <a:latin typeface="+mj-lt"/>
                <a:ea typeface="Noto Sans CJK KR Bold" panose="020B0800000000000000" pitchFamily="34" charset="-127"/>
              </a:rPr>
              <a:t>좋았던 점 및 힘들었던 점</a:t>
            </a:r>
            <a:endParaRPr lang="en-US" altLang="ko-KR" sz="2400" dirty="0">
              <a:solidFill>
                <a:schemeClr val="dk1"/>
              </a:solidFill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3" name="Google Shape;111;p4">
            <a:extLst>
              <a:ext uri="{FF2B5EF4-FFF2-40B4-BE49-F238E27FC236}">
                <a16:creationId xmlns:a16="http://schemas.microsoft.com/office/drawing/2014/main" id="{B60B4D18-8E9A-CE38-4E1D-65C2EDBF0D41}"/>
              </a:ext>
            </a:extLst>
          </p:cNvPr>
          <p:cNvSpPr txBox="1"/>
          <p:nvPr/>
        </p:nvSpPr>
        <p:spPr>
          <a:xfrm>
            <a:off x="6494430" y="3198188"/>
            <a:ext cx="3805529" cy="461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3. </a:t>
            </a:r>
            <a:r>
              <a:rPr lang="ko-KR" altLang="en-US" sz="2400" dirty="0">
                <a:solidFill>
                  <a:schemeClr val="dk1"/>
                </a:solidFill>
                <a:latin typeface="+mj-lt"/>
                <a:ea typeface="Noto Sans CJK KR Bold" panose="020B0800000000000000" pitchFamily="34" charset="-127"/>
              </a:rPr>
              <a:t>페이지별 기능 설명</a:t>
            </a:r>
            <a:endParaRPr lang="en-US" altLang="ko-KR" sz="2400" dirty="0">
              <a:solidFill>
                <a:schemeClr val="dk1"/>
              </a:solidFill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D35F10C8-ECE5-1ECB-5432-314911CA636E}"/>
              </a:ext>
            </a:extLst>
          </p:cNvPr>
          <p:cNvSpPr txBox="1"/>
          <p:nvPr/>
        </p:nvSpPr>
        <p:spPr>
          <a:xfrm>
            <a:off x="6494429" y="4950450"/>
            <a:ext cx="4442526" cy="461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5.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시연 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(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반응형 설명 포함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)</a:t>
            </a:r>
            <a:endParaRPr lang="en-US" altLang="ko-KR" sz="2400" dirty="0">
              <a:solidFill>
                <a:schemeClr val="dk1"/>
              </a:solidFill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4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프로젝트 주제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프로젝트 주제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43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소개 및 역할 설명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8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 CJK KR Bold" panose="020B0800000000000000" pitchFamily="34" charset="-127"/>
              </a:rPr>
              <a:t>소개 및 역할 설명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8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3-1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첫 번째 페이지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2">
            <a:extLst>
              <a:ext uri="{FF2B5EF4-FFF2-40B4-BE49-F238E27FC236}">
                <a16:creationId xmlns:a16="http://schemas.microsoft.com/office/drawing/2014/main" id="{796DA3B9-5192-4F55-BB30-A00DE7720707}"/>
              </a:ext>
            </a:extLst>
          </p:cNvPr>
          <p:cNvSpPr txBox="1"/>
          <p:nvPr/>
        </p:nvSpPr>
        <p:spPr>
          <a:xfrm>
            <a:off x="638960" y="408671"/>
            <a:ext cx="10914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ko-KR" altLang="en-US" sz="32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첫 번째 페이지</a:t>
            </a:r>
            <a:endParaRPr lang="ko-KR" altLang="en-US" sz="3000" dirty="0">
              <a:latin typeface="+mj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27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DC3B7-2FF2-4B52-92CE-79D7AA4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3-2. </a:t>
            </a:r>
            <a:r>
              <a:rPr lang="ko-KR" altLang="en-US" sz="4000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두 번째 페이지</a:t>
            </a:r>
            <a:endParaRPr lang="en-US" altLang="ko-KR" sz="4000" b="1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0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에스코어 드림 5 Medium" panose="020B0503030302020204" pitchFamily="34" charset="-127"/>
            <a:ea typeface="에스코어 드림 5 Medium" panose="020B0503030302020204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3213</TotalTime>
  <Words>102</Words>
  <Application>Microsoft Macintosh PowerPoint</Application>
  <PresentationFormat>와이드스크린</PresentationFormat>
  <Paragraphs>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2시에 뭐해?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wlfkrdl2@gmail.com</dc:creator>
  <cp:lastModifiedBy>윤희성</cp:lastModifiedBy>
  <cp:revision>420</cp:revision>
  <dcterms:created xsi:type="dcterms:W3CDTF">2022-04-13T10:45:13Z</dcterms:created>
  <dcterms:modified xsi:type="dcterms:W3CDTF">2023-07-25T00:35:21Z</dcterms:modified>
</cp:coreProperties>
</file>