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70" r:id="rId4"/>
    <p:sldId id="258" r:id="rId5"/>
    <p:sldId id="271" r:id="rId6"/>
    <p:sldId id="263" r:id="rId7"/>
    <p:sldId id="273" r:id="rId8"/>
    <p:sldId id="264" r:id="rId9"/>
    <p:sldId id="272" r:id="rId10"/>
    <p:sldId id="265" r:id="rId11"/>
    <p:sldId id="274" r:id="rId12"/>
    <p:sldId id="275" r:id="rId13"/>
    <p:sldId id="26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BBDB"/>
    <a:srgbClr val="A6EDE2"/>
    <a:srgbClr val="9751CB"/>
    <a:srgbClr val="5B7088"/>
    <a:srgbClr val="6C849E"/>
    <a:srgbClr val="AA71D5"/>
    <a:srgbClr val="14ACB4"/>
    <a:srgbClr val="E25100"/>
    <a:srgbClr val="A6BD1D"/>
    <a:srgbClr val="C7E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09" autoAdjust="0"/>
  </p:normalViewPr>
  <p:slideViewPr>
    <p:cSldViewPr>
      <p:cViewPr>
        <p:scale>
          <a:sx n="100" d="100"/>
          <a:sy n="100" d="100"/>
        </p:scale>
        <p:origin x="-504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9EEEC-9BBA-473D-9EA8-38F2F24B9D50}" type="datetimeFigureOut">
              <a:rPr lang="ko-KR" altLang="en-US" smtClean="0"/>
              <a:pPr/>
              <a:t>2015-09-26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911F0-F0CF-485B-A494-25F4B4E23F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36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50DB1-174C-4FB2-8C0A-91A13C3E3E61}" type="datetimeFigureOut">
              <a:rPr lang="ko-KR" altLang="en-US" smtClean="0"/>
              <a:pPr/>
              <a:t>2015-09-26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Picture 1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357422" y="2424350"/>
            <a:ext cx="42308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2D </a:t>
            </a:r>
            <a:r>
              <a:rPr lang="ko-KR" altLang="en-US" sz="5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게임 프로그래밍</a:t>
            </a:r>
            <a:endParaRPr lang="en-US" altLang="ko-KR" sz="5000" b="1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4771018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이름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강희용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학과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게임공학과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학번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: 2011182051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HP : 010 – 2825 – 3555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E-Mail : fire126 @ naver.com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Link : http://blog.naver.com/fire126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00034" y="35716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mtClean="0">
                <a:solidFill>
                  <a:schemeClr val="accent1"/>
                </a:solidFill>
                <a:latin typeface="+mj-ea"/>
                <a:ea typeface="+mj-ea"/>
              </a:rPr>
              <a:t>04</a:t>
            </a:r>
            <a:endParaRPr lang="ko-KR" altLang="en-US" sz="40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8728" y="476888"/>
            <a:ext cx="657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개발 일정</a:t>
            </a:r>
            <a:endParaRPr lang="en-US" altLang="ko-KR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38003"/>
              </p:ext>
            </p:extLst>
          </p:nvPr>
        </p:nvGraphicFramePr>
        <p:xfrm>
          <a:off x="467544" y="1412776"/>
          <a:ext cx="8038281" cy="3921446"/>
        </p:xfrm>
        <a:graphic>
          <a:graphicData uri="http://schemas.openxmlformats.org/drawingml/2006/table">
            <a:tbl>
              <a:tblPr/>
              <a:tblGrid>
                <a:gridCol w="1296144"/>
                <a:gridCol w="3096344"/>
                <a:gridCol w="3645793"/>
              </a:tblGrid>
              <a:tr h="360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1</a:t>
                      </a:r>
                      <a:r>
                        <a:rPr lang="ko-KR" altLang="en-US" sz="1050" b="1" dirty="0" smtClean="0"/>
                        <a:t>주차</a:t>
                      </a:r>
                      <a:endParaRPr lang="ko-KR" altLang="en-US" sz="105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프레임 워크와 시작화면 로딩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나에게 </a:t>
                      </a:r>
                      <a:r>
                        <a:rPr lang="ko-KR" altLang="en-US" sz="1050" b="1" dirty="0" smtClean="0"/>
                        <a:t>맞는 프레임워크 </a:t>
                      </a:r>
                      <a:r>
                        <a:rPr lang="ko-KR" altLang="en-US" sz="1050" b="1" dirty="0" smtClean="0"/>
                        <a:t>구현과 시작 화면 로딩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2</a:t>
                      </a:r>
                      <a:r>
                        <a:rPr lang="ko-KR" altLang="en-US" sz="1050" b="1" dirty="0" smtClean="0"/>
                        <a:t>주차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플레이어 </a:t>
                      </a:r>
                      <a:r>
                        <a:rPr lang="ko-KR" altLang="en-US" sz="1050" b="1" dirty="0" smtClean="0"/>
                        <a:t>애니메이션과 이동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플레이어의 기본이 되는 애니메이션</a:t>
                      </a:r>
                      <a:r>
                        <a:rPr lang="ko-KR" altLang="en-US" sz="1050" b="1" baseline="0" dirty="0" smtClean="0"/>
                        <a:t> </a:t>
                      </a:r>
                      <a:r>
                        <a:rPr lang="ko-KR" altLang="en-US" sz="1050" b="1" baseline="0" dirty="0" smtClean="0"/>
                        <a:t>구현과 이동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3</a:t>
                      </a:r>
                      <a:r>
                        <a:rPr lang="ko-KR" altLang="en-US" sz="1050" b="1" dirty="0" smtClean="0"/>
                        <a:t>주차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플레이어 </a:t>
                      </a:r>
                      <a:r>
                        <a:rPr lang="ko-KR" altLang="en-US" sz="1050" b="1" dirty="0" err="1" smtClean="0"/>
                        <a:t>콤보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플레이어가 사용하는 </a:t>
                      </a:r>
                      <a:r>
                        <a:rPr lang="ko-KR" altLang="en-US" sz="1050" b="1" dirty="0" err="1" smtClean="0"/>
                        <a:t>콤보를</a:t>
                      </a:r>
                      <a:r>
                        <a:rPr lang="ko-KR" altLang="en-US" sz="1050" b="1" dirty="0" smtClean="0"/>
                        <a:t> 구현해 본다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4</a:t>
                      </a:r>
                      <a:r>
                        <a:rPr lang="ko-KR" altLang="en-US" sz="1050" b="1" dirty="0" smtClean="0"/>
                        <a:t>주차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플레이어의 </a:t>
                      </a:r>
                      <a:r>
                        <a:rPr lang="ko-KR" altLang="en-US" sz="1050" b="1" dirty="0" smtClean="0"/>
                        <a:t>스킬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플레이어의 </a:t>
                      </a:r>
                      <a:r>
                        <a:rPr lang="ko-KR" altLang="en-US" sz="1050" b="1" dirty="0" err="1" smtClean="0"/>
                        <a:t>스킬을</a:t>
                      </a:r>
                      <a:r>
                        <a:rPr lang="ko-KR" altLang="en-US" sz="1050" b="1" dirty="0" smtClean="0"/>
                        <a:t> </a:t>
                      </a:r>
                      <a:r>
                        <a:rPr lang="ko-KR" altLang="en-US" sz="1050" b="1" dirty="0" smtClean="0"/>
                        <a:t>구현 및 </a:t>
                      </a:r>
                      <a:r>
                        <a:rPr lang="ko-KR" altLang="en-US" sz="1050" b="1" dirty="0" err="1" smtClean="0"/>
                        <a:t>콤보</a:t>
                      </a:r>
                      <a:r>
                        <a:rPr lang="ko-KR" altLang="en-US" sz="1050" b="1" dirty="0" smtClean="0"/>
                        <a:t> 연계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5</a:t>
                      </a:r>
                      <a:r>
                        <a:rPr lang="ko-KR" altLang="en-US" sz="1050" b="1" dirty="0" smtClean="0"/>
                        <a:t>주차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err="1" smtClean="0"/>
                        <a:t>몬스터의</a:t>
                      </a:r>
                      <a:r>
                        <a:rPr lang="ko-KR" altLang="en-US" sz="1050" b="1" dirty="0" smtClean="0"/>
                        <a:t> 애니메이션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err="1" smtClean="0"/>
                        <a:t>몬스터</a:t>
                      </a:r>
                      <a:r>
                        <a:rPr lang="ko-KR" altLang="en-US" sz="1050" b="1" dirty="0" smtClean="0"/>
                        <a:t> 애니메이션과 배치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6</a:t>
                      </a:r>
                      <a:r>
                        <a:rPr lang="ko-KR" altLang="en-US" sz="1050" b="1" dirty="0" smtClean="0"/>
                        <a:t>주차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보스 타격</a:t>
                      </a:r>
                      <a:r>
                        <a:rPr lang="en-US" altLang="ko-KR" sz="1050" b="1" dirty="0" smtClean="0"/>
                        <a:t>, </a:t>
                      </a:r>
                      <a:r>
                        <a:rPr lang="ko-KR" altLang="en-US" sz="1050" b="1" dirty="0" smtClean="0"/>
                        <a:t>스킬</a:t>
                      </a:r>
                    </a:p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="1" dirty="0" smtClean="0"/>
                        <a:t>보스의 움직임 </a:t>
                      </a:r>
                      <a:r>
                        <a:rPr lang="en-US" altLang="ko-KR" sz="1050" b="1" dirty="0" smtClean="0"/>
                        <a:t>AI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="1" dirty="0" smtClean="0"/>
                        <a:t>스킬 패턴</a:t>
                      </a:r>
                      <a:endParaRPr lang="en-US" altLang="ko-KR" sz="105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7</a:t>
                      </a:r>
                      <a:r>
                        <a:rPr lang="ko-KR" altLang="en-US" sz="1050" b="1" dirty="0" smtClean="0"/>
                        <a:t>주차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충돌 처리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="1" dirty="0" smtClean="0"/>
                        <a:t>플레이어와 </a:t>
                      </a:r>
                      <a:r>
                        <a:rPr lang="ko-KR" altLang="en-US" sz="1050" b="1" dirty="0" err="1" smtClean="0"/>
                        <a:t>몬스터의</a:t>
                      </a:r>
                      <a:r>
                        <a:rPr lang="ko-KR" altLang="en-US" sz="1050" b="1" dirty="0" smtClean="0"/>
                        <a:t> 공격 방어 간의 충돌</a:t>
                      </a:r>
                      <a:endParaRPr lang="en-US" altLang="ko-KR" sz="105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8</a:t>
                      </a:r>
                      <a:r>
                        <a:rPr lang="ko-KR" altLang="en-US" sz="1050" b="1" dirty="0" smtClean="0"/>
                        <a:t>주차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err="1" smtClean="0"/>
                        <a:t>인벤토리</a:t>
                      </a:r>
                      <a:r>
                        <a:rPr lang="ko-KR" altLang="en-US" sz="1050" b="1" dirty="0" smtClean="0"/>
                        <a:t> 구현 </a:t>
                      </a:r>
                      <a:r>
                        <a:rPr lang="en-US" altLang="ko-KR" sz="1050" b="1" dirty="0" smtClean="0"/>
                        <a:t>, UI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="1" dirty="0" smtClean="0"/>
                        <a:t>아이템 구매</a:t>
                      </a:r>
                      <a:endParaRPr lang="en-US" altLang="ko-KR" sz="1050" b="1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="1" dirty="0" smtClean="0"/>
                        <a:t>아이템을 장착 및 제거 </a:t>
                      </a:r>
                      <a:endParaRPr lang="en-US" altLang="ko-KR" sz="1050" b="1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50" b="1" dirty="0" smtClean="0"/>
                        <a:t>UI</a:t>
                      </a:r>
                      <a:r>
                        <a:rPr lang="ko-KR" altLang="en-US" sz="1050" b="1" dirty="0" smtClean="0"/>
                        <a:t>입히기</a:t>
                      </a:r>
                      <a:endParaRPr lang="en-US" altLang="ko-KR" sz="105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9</a:t>
                      </a:r>
                      <a:r>
                        <a:rPr lang="ko-KR" altLang="en-US" sz="1050" b="1" dirty="0" smtClean="0"/>
                        <a:t>주차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시작과 끝 처리 </a:t>
                      </a:r>
                      <a:r>
                        <a:rPr lang="en-US" altLang="ko-KR" sz="1050" b="1" dirty="0" smtClean="0"/>
                        <a:t>, </a:t>
                      </a:r>
                      <a:r>
                        <a:rPr lang="ko-KR" altLang="en-US" sz="1050" b="1" dirty="0" smtClean="0"/>
                        <a:t>사운드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="1" baseline="0" dirty="0" smtClean="0"/>
                        <a:t>시작버튼 </a:t>
                      </a:r>
                      <a:r>
                        <a:rPr lang="en-US" altLang="ko-KR" sz="1050" b="1" baseline="0" dirty="0" smtClean="0"/>
                        <a:t>, </a:t>
                      </a:r>
                      <a:r>
                        <a:rPr lang="ko-KR" altLang="en-US" sz="1050" b="1" baseline="0" dirty="0" err="1" smtClean="0"/>
                        <a:t>엔딩</a:t>
                      </a:r>
                      <a:r>
                        <a:rPr lang="ko-KR" altLang="en-US" sz="1050" b="1" baseline="0" dirty="0" smtClean="0"/>
                        <a:t> 조건 처리</a:t>
                      </a:r>
                      <a:endParaRPr lang="en-US" altLang="ko-KR" sz="1050" b="1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="1" baseline="0" dirty="0" smtClean="0"/>
                        <a:t>사운드 삽입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10</a:t>
                      </a:r>
                      <a:r>
                        <a:rPr lang="ko-KR" altLang="en-US" sz="1050" b="1" dirty="0" smtClean="0"/>
                        <a:t>주차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최종 점검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점검 및 디버깅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214546" y="2852978"/>
            <a:ext cx="47149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chemeClr val="accent1"/>
                </a:solidFill>
              </a:rPr>
              <a:t>5. </a:t>
            </a:r>
            <a:r>
              <a:rPr lang="ko-KR" altLang="en-US" sz="5000" b="1" dirty="0" smtClean="0">
                <a:solidFill>
                  <a:schemeClr val="accent1"/>
                </a:solidFill>
              </a:rPr>
              <a:t>자체 평가</a:t>
            </a:r>
          </a:p>
        </p:txBody>
      </p:sp>
    </p:spTree>
    <p:extLst>
      <p:ext uri="{BB962C8B-B14F-4D97-AF65-F5344CB8AC3E}">
        <p14:creationId xmlns:p14="http://schemas.microsoft.com/office/powerpoint/2010/main" val="150414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00034" y="35716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accent1"/>
                </a:solidFill>
                <a:latin typeface="+mj-ea"/>
                <a:ea typeface="+mj-ea"/>
              </a:rPr>
              <a:t>05</a:t>
            </a:r>
            <a:endParaRPr lang="ko-KR" altLang="en-US" sz="4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8728" y="476888"/>
            <a:ext cx="657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자체 평가</a:t>
            </a:r>
            <a:endParaRPr lang="en-US" altLang="ko-KR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271962"/>
              </p:ext>
            </p:extLst>
          </p:nvPr>
        </p:nvGraphicFramePr>
        <p:xfrm>
          <a:off x="539552" y="1370062"/>
          <a:ext cx="8424936" cy="3086100"/>
        </p:xfrm>
        <a:graphic>
          <a:graphicData uri="http://schemas.openxmlformats.org/drawingml/2006/table">
            <a:tbl>
              <a:tblPr/>
              <a:tblGrid>
                <a:gridCol w="4392488"/>
                <a:gridCol w="4032448"/>
              </a:tblGrid>
              <a:tr h="438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평가 항목</a:t>
                      </a:r>
                      <a:endParaRPr lang="ko-KR" altLang="en-US" sz="16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평가</a:t>
                      </a:r>
                      <a:r>
                        <a:rPr lang="en-US" altLang="ko-KR" sz="1600" b="1" baseline="0" dirty="0" smtClean="0"/>
                        <a:t> (</a:t>
                      </a:r>
                      <a:r>
                        <a:rPr lang="ko-KR" altLang="en-US" sz="1600" b="1" baseline="0" dirty="0" smtClean="0"/>
                        <a:t>이유</a:t>
                      </a:r>
                      <a:r>
                        <a:rPr lang="en-US" altLang="ko-KR" sz="1600" b="1" baseline="0" dirty="0" smtClean="0"/>
                        <a:t>) : </a:t>
                      </a:r>
                      <a:r>
                        <a:rPr lang="ko-KR" altLang="en-US" sz="1600" b="1" baseline="0" dirty="0" smtClean="0"/>
                        <a:t>등급 </a:t>
                      </a:r>
                      <a:r>
                        <a:rPr lang="en-US" altLang="ko-KR" sz="1600" b="1" baseline="0" dirty="0" smtClean="0"/>
                        <a:t>A , B , C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발표자료에 포함할 내용을</a:t>
                      </a:r>
                      <a:r>
                        <a:rPr lang="ko-KR" altLang="en-US" sz="1200" b="1" baseline="0" dirty="0" smtClean="0"/>
                        <a:t> 다 포함했는가</a:t>
                      </a:r>
                      <a:r>
                        <a:rPr lang="en-US" altLang="ko-KR" sz="1200" b="1" baseline="0" dirty="0" smtClean="0"/>
                        <a:t>?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A (</a:t>
                      </a:r>
                      <a:r>
                        <a:rPr lang="ko-KR" altLang="en-US" sz="1200" b="1" dirty="0" smtClean="0"/>
                        <a:t>게임의 흐름이나 </a:t>
                      </a:r>
                      <a:r>
                        <a:rPr lang="ko-KR" altLang="en-US" sz="1200" b="1" dirty="0" err="1" smtClean="0"/>
                        <a:t>컨셉</a:t>
                      </a:r>
                      <a:r>
                        <a:rPr lang="ko-KR" altLang="en-US" sz="1200" b="1" dirty="0" smtClean="0"/>
                        <a:t> 등이 잘 드러나 있음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게임 </a:t>
                      </a:r>
                      <a:r>
                        <a:rPr lang="ko-KR" altLang="en-US" sz="1200" b="1" dirty="0" err="1" smtClean="0"/>
                        <a:t>컨셉이</a:t>
                      </a:r>
                      <a:r>
                        <a:rPr lang="ko-KR" altLang="en-US" sz="1200" b="1" dirty="0" smtClean="0"/>
                        <a:t> 잘 표현되었는가</a:t>
                      </a:r>
                      <a:r>
                        <a:rPr lang="en-US" altLang="ko-KR" sz="1200" b="1" dirty="0" smtClean="0"/>
                        <a:t>?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A (</a:t>
                      </a:r>
                      <a:r>
                        <a:rPr lang="ko-KR" altLang="en-US" sz="1200" b="1" dirty="0" smtClean="0"/>
                        <a:t>명확한 </a:t>
                      </a:r>
                      <a:r>
                        <a:rPr lang="en-US" altLang="ko-KR" sz="1200" b="1" dirty="0" smtClean="0"/>
                        <a:t>RPG </a:t>
                      </a:r>
                      <a:r>
                        <a:rPr lang="ko-KR" altLang="en-US" sz="1200" b="1" dirty="0" smtClean="0"/>
                        <a:t>게임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핵심 </a:t>
                      </a:r>
                      <a:r>
                        <a:rPr lang="ko-KR" altLang="en-US" sz="1200" b="1" dirty="0" err="1" smtClean="0"/>
                        <a:t>메카닉이</a:t>
                      </a:r>
                      <a:r>
                        <a:rPr lang="ko-KR" altLang="en-US" sz="1200" b="1" dirty="0" smtClean="0"/>
                        <a:t> 잘 드러났는가</a:t>
                      </a:r>
                      <a:r>
                        <a:rPr lang="en-US" altLang="ko-KR" sz="1200" b="1" dirty="0" smtClean="0"/>
                        <a:t>?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A (</a:t>
                      </a:r>
                      <a:r>
                        <a:rPr lang="ko-KR" altLang="en-US" sz="1200" b="1" dirty="0" err="1" smtClean="0"/>
                        <a:t>콤보같은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ko-KR" altLang="en-US" sz="1200" b="1" dirty="0" err="1" smtClean="0"/>
                        <a:t>타격감을</a:t>
                      </a:r>
                      <a:r>
                        <a:rPr lang="ko-KR" altLang="en-US" sz="1200" b="1" dirty="0" smtClean="0"/>
                        <a:t> 중요하게 생각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게임 실행 흐름이 잘 표현 되었는가</a:t>
                      </a:r>
                      <a:r>
                        <a:rPr lang="en-US" altLang="ko-KR" sz="1200" b="1" dirty="0" smtClean="0"/>
                        <a:t>?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A (</a:t>
                      </a:r>
                      <a:r>
                        <a:rPr lang="ko-KR" altLang="en-US" sz="1200" b="1" dirty="0" smtClean="0"/>
                        <a:t>기본 광장 </a:t>
                      </a:r>
                      <a:r>
                        <a:rPr lang="en-US" altLang="ko-KR" sz="1200" b="1" dirty="0" smtClean="0"/>
                        <a:t>-&gt; </a:t>
                      </a:r>
                      <a:r>
                        <a:rPr lang="ko-KR" altLang="en-US" sz="1200" b="1" dirty="0" smtClean="0"/>
                        <a:t>마을 </a:t>
                      </a:r>
                      <a:r>
                        <a:rPr lang="en-US" altLang="ko-KR" sz="1200" b="1" dirty="0" smtClean="0"/>
                        <a:t>-&gt;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싸우는 스테이지</a:t>
                      </a:r>
                      <a:r>
                        <a:rPr lang="en-US" altLang="ko-KR" sz="1200" b="1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200" b="1" baseline="0" dirty="0" smtClean="0"/>
                        <a:t>   (</a:t>
                      </a:r>
                      <a:r>
                        <a:rPr lang="ko-KR" altLang="en-US" sz="1200" b="1" baseline="0" dirty="0" smtClean="0"/>
                        <a:t>플레이어가 </a:t>
                      </a:r>
                      <a:r>
                        <a:rPr lang="ko-KR" altLang="en-US" sz="1200" b="1" baseline="0" dirty="0" err="1" smtClean="0"/>
                        <a:t>몬스터를</a:t>
                      </a:r>
                      <a:r>
                        <a:rPr lang="ko-KR" altLang="en-US" sz="1200" b="1" baseline="0" dirty="0" smtClean="0"/>
                        <a:t> 잡으며 강해지는 </a:t>
                      </a:r>
                      <a:r>
                        <a:rPr lang="en-US" altLang="ko-KR" sz="1200" b="1" baseline="0" dirty="0" smtClean="0"/>
                        <a:t>RPG)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개발 범위가 구체적이며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smtClean="0"/>
                        <a:t>측정 가능한가</a:t>
                      </a:r>
                      <a:r>
                        <a:rPr lang="en-US" altLang="ko-KR" sz="1200" b="1" dirty="0" smtClean="0"/>
                        <a:t>?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A (</a:t>
                      </a:r>
                      <a:r>
                        <a:rPr lang="ko-KR" altLang="en-US" sz="1200" b="1" dirty="0" smtClean="0"/>
                        <a:t>개발 일정에 따라 개발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실행 가능한 계획인가</a:t>
                      </a:r>
                      <a:r>
                        <a:rPr lang="en-US" altLang="ko-KR" sz="1200" b="1" dirty="0" smtClean="0"/>
                        <a:t>?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A (10</a:t>
                      </a:r>
                      <a:r>
                        <a:rPr lang="ko-KR" altLang="en-US" sz="1200" b="1" dirty="0" smtClean="0"/>
                        <a:t>주의 시간</a:t>
                      </a:r>
                      <a:r>
                        <a:rPr lang="ko-KR" altLang="en-US" sz="1200" b="1" baseline="0" dirty="0" smtClean="0"/>
                        <a:t> 동안 만들 수 있을 계획</a:t>
                      </a:r>
                      <a:r>
                        <a:rPr lang="en-US" altLang="ko-KR" sz="1200" b="1" baseline="0" dirty="0" smtClean="0"/>
                        <a:t>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19672" y="5229200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한줄평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잘 만들도록 하겠습니다</a:t>
            </a:r>
            <a:r>
              <a:rPr lang="en-US" altLang="ko-KR" sz="3200" dirty="0" smtClean="0"/>
              <a:t>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303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214546" y="2852978"/>
            <a:ext cx="47149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smtClean="0">
                <a:solidFill>
                  <a:schemeClr val="accent1"/>
                </a:solidFill>
              </a:rPr>
              <a:t>감사합니다</a:t>
            </a:r>
            <a:r>
              <a:rPr lang="en-US" altLang="ko-KR" sz="5000" b="1" smtClean="0">
                <a:solidFill>
                  <a:schemeClr val="accent1"/>
                </a:solidFill>
              </a:rPr>
              <a:t>.</a:t>
            </a:r>
            <a:endParaRPr lang="ko-KR" altLang="en-US" sz="5000" b="1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그림 23" descr="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1564202"/>
            <a:ext cx="6575584" cy="92869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428728" y="1578858"/>
            <a:ext cx="1285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atin typeface="+mj-ea"/>
                <a:ea typeface="+mj-ea"/>
              </a:rPr>
              <a:t>01</a:t>
            </a:r>
            <a:endParaRPr lang="ko-KR" altLang="en-US" sz="3000" b="1" dirty="0">
              <a:latin typeface="+mj-ea"/>
              <a:ea typeface="+mj-ea"/>
            </a:endParaRPr>
          </a:p>
        </p:txBody>
      </p:sp>
      <p:pic>
        <p:nvPicPr>
          <p:cNvPr id="25" name="그림 24" descr="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3580426"/>
            <a:ext cx="6575584" cy="92869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428728" y="3597932"/>
            <a:ext cx="1285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atin typeface="+mj-ea"/>
                <a:ea typeface="+mj-ea"/>
              </a:rPr>
              <a:t>03</a:t>
            </a:r>
            <a:endParaRPr lang="ko-KR" altLang="en-US" sz="3000" b="1" dirty="0">
              <a:latin typeface="+mj-ea"/>
              <a:ea typeface="+mj-ea"/>
            </a:endParaRPr>
          </a:p>
        </p:txBody>
      </p:sp>
      <p:pic>
        <p:nvPicPr>
          <p:cNvPr id="28" name="그림 27" descr="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4588538"/>
            <a:ext cx="6575584" cy="92869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28728" y="4606044"/>
            <a:ext cx="1285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atin typeface="+mj-ea"/>
                <a:ea typeface="+mj-ea"/>
              </a:rPr>
              <a:t>04</a:t>
            </a:r>
            <a:endParaRPr lang="ko-KR" altLang="en-US" sz="3000" b="1" dirty="0">
              <a:latin typeface="+mj-ea"/>
              <a:ea typeface="+mj-ea"/>
            </a:endParaRPr>
          </a:p>
        </p:txBody>
      </p:sp>
      <p:pic>
        <p:nvPicPr>
          <p:cNvPr id="30" name="그림 29" descr="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5596650"/>
            <a:ext cx="6575584" cy="92869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428728" y="5614156"/>
            <a:ext cx="1285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atin typeface="+mj-ea"/>
                <a:ea typeface="+mj-ea"/>
              </a:rPr>
              <a:t>05</a:t>
            </a:r>
            <a:endParaRPr lang="ko-KR" altLang="en-US" sz="30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714356"/>
            <a:ext cx="3071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1"/>
                </a:solidFill>
                <a:latin typeface="+mj-ea"/>
                <a:ea typeface="+mj-ea"/>
              </a:rPr>
              <a:t>CONTENTS</a:t>
            </a:r>
            <a:endParaRPr lang="ko-KR" altLang="en-US" sz="4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57488" y="1691516"/>
            <a:ext cx="452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컨셉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	              p.3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57488" y="3723302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임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흐름                                  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p.7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57488" y="4731414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 일정                                 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p.9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857488" y="5727384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자체 평가                                  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p.11</a:t>
            </a:r>
          </a:p>
        </p:txBody>
      </p:sp>
      <p:pic>
        <p:nvPicPr>
          <p:cNvPr id="16" name="그림 15" descr="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792" y="2572314"/>
            <a:ext cx="6575584" cy="92869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52230" y="2586970"/>
            <a:ext cx="1285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atin typeface="+mj-ea"/>
                <a:ea typeface="+mj-ea"/>
              </a:rPr>
              <a:t>02</a:t>
            </a:r>
            <a:endParaRPr lang="ko-KR" altLang="en-US" sz="3000" b="1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990" y="2699628"/>
            <a:ext cx="505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범위                                  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p.5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214546" y="2852978"/>
            <a:ext cx="47149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chemeClr val="accent1"/>
                </a:solidFill>
              </a:rPr>
              <a:t>1. </a:t>
            </a:r>
            <a:r>
              <a:rPr lang="ko-KR" altLang="en-US" sz="5000" b="1" dirty="0" smtClean="0">
                <a:solidFill>
                  <a:schemeClr val="accent1"/>
                </a:solidFill>
              </a:rPr>
              <a:t>게임 </a:t>
            </a:r>
            <a:r>
              <a:rPr lang="ko-KR" altLang="en-US" sz="5000" b="1" dirty="0" err="1" smtClean="0">
                <a:solidFill>
                  <a:schemeClr val="accent1"/>
                </a:solidFill>
              </a:rPr>
              <a:t>컨셉</a:t>
            </a:r>
            <a:endParaRPr lang="ko-KR" altLang="en-US" sz="50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3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00034" y="35716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mtClean="0">
                <a:solidFill>
                  <a:schemeClr val="accent1"/>
                </a:solidFill>
                <a:latin typeface="+mj-ea"/>
                <a:ea typeface="+mj-ea"/>
              </a:rPr>
              <a:t>01</a:t>
            </a:r>
            <a:endParaRPr lang="ko-KR" altLang="en-US" sz="40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8728" y="476888"/>
            <a:ext cx="5929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게임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+mj-ea"/>
                <a:ea typeface="+mj-ea"/>
              </a:rPr>
              <a:t>컨셉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4005064"/>
            <a:ext cx="4017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넥슨의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“Dungeon &amp; Fighter”        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</a:t>
            </a:r>
            <a:r>
              <a:rPr lang="ko-KR" altLang="en-US" b="1" dirty="0" smtClean="0"/>
              <a:t>를 모티브로 한 게임 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특징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플레이어를 선택하여 </a:t>
            </a:r>
            <a:r>
              <a:rPr lang="ko-KR" altLang="en-US" b="1" dirty="0" err="1" smtClean="0"/>
              <a:t>몬스터를</a:t>
            </a:r>
            <a:r>
              <a:rPr lang="ko-KR" altLang="en-US" b="1" dirty="0" smtClean="0"/>
              <a:t>   </a:t>
            </a:r>
            <a:endParaRPr lang="en-US" altLang="ko-KR" b="1" dirty="0"/>
          </a:p>
          <a:p>
            <a:r>
              <a:rPr lang="en-US" altLang="ko-KR" b="1" dirty="0" smtClean="0"/>
              <a:t>         </a:t>
            </a:r>
            <a:r>
              <a:rPr lang="ko-KR" altLang="en-US" b="1" dirty="0" smtClean="0"/>
              <a:t>제거하여 경험치를 쌓는 전형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</a:t>
            </a:r>
            <a:r>
              <a:rPr lang="ko-KR" altLang="en-US" b="1" dirty="0" smtClean="0"/>
              <a:t>적인 </a:t>
            </a:r>
            <a:r>
              <a:rPr lang="en-US" altLang="ko-KR" b="1" dirty="0" smtClean="0"/>
              <a:t>RPG</a:t>
            </a:r>
            <a:r>
              <a:rPr lang="ko-KR" altLang="en-US" b="1" dirty="0" smtClean="0"/>
              <a:t>게임 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107" y="4050754"/>
            <a:ext cx="4286250" cy="2695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3" y="2060848"/>
            <a:ext cx="5382377" cy="18195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35689" y="3511045"/>
            <a:ext cx="190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도움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번역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214546" y="2852978"/>
            <a:ext cx="47149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chemeClr val="accent1"/>
                </a:solidFill>
              </a:rPr>
              <a:t>2. </a:t>
            </a:r>
            <a:r>
              <a:rPr lang="ko-KR" altLang="en-US" sz="5000" b="1" dirty="0" smtClean="0">
                <a:solidFill>
                  <a:schemeClr val="accent1"/>
                </a:solidFill>
              </a:rPr>
              <a:t>개발 범위</a:t>
            </a:r>
          </a:p>
        </p:txBody>
      </p:sp>
    </p:spTree>
    <p:extLst>
      <p:ext uri="{BB962C8B-B14F-4D97-AF65-F5344CB8AC3E}">
        <p14:creationId xmlns:p14="http://schemas.microsoft.com/office/powerpoint/2010/main" val="150414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00034" y="35716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mtClean="0">
                <a:solidFill>
                  <a:schemeClr val="accent1"/>
                </a:solidFill>
                <a:latin typeface="+mj-ea"/>
                <a:ea typeface="+mj-ea"/>
              </a:rPr>
              <a:t>02</a:t>
            </a:r>
            <a:endParaRPr lang="ko-KR" altLang="en-US" sz="40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8728" y="476888"/>
            <a:ext cx="657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개발 범위</a:t>
            </a:r>
            <a:endParaRPr lang="en-US" altLang="ko-KR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536087"/>
              </p:ext>
            </p:extLst>
          </p:nvPr>
        </p:nvGraphicFramePr>
        <p:xfrm>
          <a:off x="788066" y="1216496"/>
          <a:ext cx="7456342" cy="54528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85447"/>
                <a:gridCol w="2485448"/>
                <a:gridCol w="2485447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 smtClean="0"/>
                    </a:p>
                    <a:p>
                      <a:pPr algn="ctr" latinLnBrk="1"/>
                      <a:r>
                        <a:rPr lang="ko-KR" altLang="en-US" sz="1600" b="1" dirty="0" smtClean="0"/>
                        <a:t>내용</a:t>
                      </a:r>
                      <a:endParaRPr lang="en-US" altLang="ko-KR" sz="1600" b="1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 smtClean="0"/>
                    </a:p>
                    <a:p>
                      <a:pPr algn="ctr" latinLnBrk="1"/>
                      <a:r>
                        <a:rPr lang="ko-KR" altLang="en-US" sz="1600" b="1" dirty="0" smtClean="0"/>
                        <a:t>최소 범위</a:t>
                      </a:r>
                      <a:endParaRPr lang="en-US" altLang="ko-KR" sz="1600" b="1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 smtClean="0"/>
                    </a:p>
                    <a:p>
                      <a:pPr algn="ctr" latinLnBrk="1"/>
                      <a:r>
                        <a:rPr lang="ko-KR" altLang="en-US" sz="1600" b="1" dirty="0" smtClean="0"/>
                        <a:t>추가 범위</a:t>
                      </a:r>
                      <a:endParaRPr lang="en-US" altLang="ko-KR" sz="1600" b="1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 smtClean="0"/>
                    </a:p>
                    <a:p>
                      <a:pPr algn="ctr" latinLnBrk="1"/>
                      <a:r>
                        <a:rPr lang="ko-KR" altLang="en-US" sz="1600" b="1" dirty="0" smtClean="0"/>
                        <a:t>캐릭터 컨트롤</a:t>
                      </a:r>
                      <a:endParaRPr lang="en-US" altLang="ko-KR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1" dirty="0" smtClean="0"/>
                    </a:p>
                    <a:p>
                      <a:pPr algn="l" latinLnBrk="1"/>
                      <a:r>
                        <a:rPr lang="ko-KR" altLang="en-US" sz="1200" b="1" dirty="0" smtClean="0"/>
                        <a:t>방향 </a:t>
                      </a:r>
                      <a:r>
                        <a:rPr lang="en-US" altLang="ko-KR" sz="1200" b="1" dirty="0" smtClean="0"/>
                        <a:t>:</a:t>
                      </a:r>
                      <a:r>
                        <a:rPr lang="ko-KR" altLang="en-US" sz="1200" b="1" dirty="0" smtClean="0"/>
                        <a:t>→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ko-KR" altLang="en-US" sz="1200" b="1" dirty="0" smtClean="0"/>
                        <a:t>←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ko-KR" altLang="en-US" sz="1200" b="1" dirty="0" smtClean="0"/>
                        <a:t>↑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ko-KR" altLang="en-US" sz="1200" b="1" dirty="0" smtClean="0"/>
                        <a:t>↓</a:t>
                      </a:r>
                      <a:endParaRPr lang="en-US" altLang="ko-KR" sz="1200" b="1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 b="1" dirty="0" smtClean="0"/>
                        <a:t>z(</a:t>
                      </a:r>
                      <a:r>
                        <a:rPr lang="ko-KR" altLang="en-US" sz="1200" b="1" dirty="0" err="1" smtClean="0"/>
                        <a:t>콤보</a:t>
                      </a:r>
                      <a:r>
                        <a:rPr lang="en-US" altLang="ko-KR" sz="1200" b="1" dirty="0" smtClean="0"/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 b="1" baseline="0" dirty="0" smtClean="0"/>
                        <a:t>x(</a:t>
                      </a:r>
                      <a:r>
                        <a:rPr lang="ko-KR" altLang="en-US" sz="1200" b="1" baseline="0" dirty="0" err="1" smtClean="0"/>
                        <a:t>평타</a:t>
                      </a:r>
                      <a:r>
                        <a:rPr lang="en-US" altLang="ko-KR" sz="1200" b="1" baseline="0" dirty="0" smtClean="0"/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 b="1" baseline="0" dirty="0" smtClean="0"/>
                        <a:t>c(</a:t>
                      </a:r>
                      <a:r>
                        <a:rPr lang="ko-KR" altLang="en-US" sz="1200" b="1" baseline="0" dirty="0" smtClean="0"/>
                        <a:t>점프</a:t>
                      </a:r>
                      <a:r>
                        <a:rPr lang="en-US" altLang="ko-KR" sz="1200" b="1" baseline="0" dirty="0" smtClean="0"/>
                        <a:t>)</a:t>
                      </a:r>
                      <a:endParaRPr lang="en-US" altLang="ko-KR" sz="1200" b="1" dirty="0" smtClean="0"/>
                    </a:p>
                    <a:p>
                      <a:pPr algn="l" latinLnBrk="1"/>
                      <a:r>
                        <a:rPr lang="ko-KR" altLang="en-US" sz="1200" b="1" dirty="0" smtClean="0"/>
                        <a:t> </a:t>
                      </a:r>
                      <a:endParaRPr lang="en-US" altLang="ko-KR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스킬</a:t>
                      </a:r>
                      <a:r>
                        <a:rPr lang="en-US" altLang="ko-KR" sz="1200" b="1" baseline="0" dirty="0" smtClean="0"/>
                        <a:t> : </a:t>
                      </a:r>
                      <a:r>
                        <a:rPr lang="en-US" altLang="ko-KR" sz="1200" b="1" dirty="0" err="1" smtClean="0"/>
                        <a:t>a</a:t>
                      </a:r>
                      <a:r>
                        <a:rPr lang="en-US" altLang="ko-KR" sz="1200" b="1" baseline="0" dirty="0" err="1" smtClean="0"/>
                        <a:t>,s,d,f,g,h</a:t>
                      </a:r>
                      <a:r>
                        <a:rPr lang="en-US" altLang="ko-KR" sz="1200" b="1" baseline="0" dirty="0" smtClean="0"/>
                        <a:t> </a:t>
                      </a:r>
                      <a:endParaRPr lang="en-US" altLang="ko-KR" sz="1200" b="1" dirty="0" smtClean="0"/>
                    </a:p>
                    <a:p>
                      <a:pPr algn="l" latinLnBrk="1"/>
                      <a:endParaRPr lang="en-US" altLang="ko-KR" sz="1200" b="1" dirty="0" smtClean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캐릭터 기술</a:t>
                      </a:r>
                      <a:endParaRPr lang="en-US" altLang="ko-KR" sz="1600" b="1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200" b="1" dirty="0" smtClean="0"/>
                        <a:t>기본 타격 </a:t>
                      </a:r>
                      <a:r>
                        <a:rPr lang="en-US" altLang="ko-KR" sz="1200" b="1" dirty="0" smtClean="0"/>
                        <a:t>+ </a:t>
                      </a:r>
                      <a:r>
                        <a:rPr lang="ko-KR" altLang="en-US" sz="1200" b="1" dirty="0" smtClean="0"/>
                        <a:t>스킬 </a:t>
                      </a:r>
                      <a:r>
                        <a:rPr lang="en-US" altLang="ko-KR" sz="1200" b="1" dirty="0" smtClean="0"/>
                        <a:t>+ </a:t>
                      </a:r>
                      <a:r>
                        <a:rPr lang="ko-KR" altLang="en-US" sz="1200" b="1" dirty="0" err="1" smtClean="0"/>
                        <a:t>콤보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en-US" altLang="ko-KR" sz="1200" b="1" dirty="0" smtClean="0"/>
                        <a:t>+ </a:t>
                      </a:r>
                      <a:r>
                        <a:rPr lang="ko-KR" altLang="en-US" sz="1200" b="1" dirty="0" err="1" smtClean="0"/>
                        <a:t>궁극기</a:t>
                      </a:r>
                      <a:endParaRPr lang="en-US" altLang="ko-KR" sz="12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 dirty="0" smtClean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맵</a:t>
                      </a:r>
                      <a:endParaRPr lang="en-US" altLang="ko-KR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1" dirty="0" smtClean="0"/>
                        <a:t>광장</a:t>
                      </a:r>
                      <a:endParaRPr lang="en-US" altLang="ko-KR" sz="1200" b="1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1" dirty="0" smtClean="0"/>
                        <a:t>마을</a:t>
                      </a:r>
                      <a:endParaRPr lang="en-US" altLang="ko-KR" sz="1200" b="1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1" dirty="0" err="1" smtClean="0"/>
                        <a:t>전투맵</a:t>
                      </a:r>
                      <a:endParaRPr lang="en-US" altLang="ko-KR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err="1" smtClean="0"/>
                        <a:t>전투맵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en-US" altLang="ko-KR" sz="1200" b="1" smtClean="0"/>
                        <a:t>+2</a:t>
                      </a:r>
                      <a:endParaRPr lang="en-US" altLang="ko-KR" sz="1200" b="1" dirty="0" smtClean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AI </a:t>
                      </a:r>
                    </a:p>
                    <a:p>
                      <a:pPr algn="ctr" latinLnBrk="1"/>
                      <a:r>
                        <a:rPr lang="en-US" altLang="ko-KR" sz="1600" b="1" dirty="0" smtClean="0"/>
                        <a:t>(Artificial Intelligence)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1" dirty="0" smtClean="0"/>
                        <a:t>범위 내의 플레이어 근접 공격</a:t>
                      </a:r>
                      <a:endParaRPr lang="en-US" altLang="ko-KR" sz="1200" b="1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1" dirty="0" smtClean="0"/>
                        <a:t>원거리 공격</a:t>
                      </a:r>
                      <a:endParaRPr lang="en-US" altLang="ko-KR" sz="1200" b="1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1" dirty="0" smtClean="0"/>
                        <a:t>전체 공격</a:t>
                      </a:r>
                      <a:endParaRPr lang="en-US" altLang="ko-KR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보스의 스킬 위주로 추가</a:t>
                      </a:r>
                      <a:endParaRPr lang="en-US" altLang="ko-KR" sz="1200" b="1" dirty="0" smtClean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사운드</a:t>
                      </a:r>
                      <a:endParaRPr lang="en-US" altLang="ko-KR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플레이어 </a:t>
                      </a:r>
                      <a:r>
                        <a:rPr lang="en-US" altLang="ko-KR" sz="1200" b="1" dirty="0" smtClean="0"/>
                        <a:t>:</a:t>
                      </a:r>
                      <a:endParaRPr lang="en-US" altLang="ko-KR" sz="1200" b="1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1" dirty="0" smtClean="0"/>
                        <a:t>총알 발사</a:t>
                      </a:r>
                      <a:endParaRPr lang="en-US" altLang="ko-KR" sz="1200" b="1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1" dirty="0" smtClean="0"/>
                        <a:t>스킬</a:t>
                      </a:r>
                      <a:endParaRPr lang="en-US" altLang="ko-KR" sz="1200" b="1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1" dirty="0" smtClean="0"/>
                        <a:t>점프</a:t>
                      </a:r>
                      <a:endParaRPr lang="en-US" altLang="ko-KR" sz="1200" b="1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 b="1" dirty="0" smtClean="0"/>
                        <a:t>NPC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등의 소리</a:t>
                      </a:r>
                      <a:endParaRPr lang="en-US" altLang="ko-KR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err="1" smtClean="0"/>
                        <a:t>몬스터들의</a:t>
                      </a:r>
                      <a:r>
                        <a:rPr lang="ko-KR" altLang="en-US" sz="1200" b="1" dirty="0" smtClean="0"/>
                        <a:t> 애니메이션 소리</a:t>
                      </a:r>
                      <a:endParaRPr lang="en-US" altLang="ko-KR" sz="1200" b="1" dirty="0" smtClean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/>
                        <a:t>애니메이션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200" b="1" dirty="0" smtClean="0"/>
                        <a:t>기본적인 달리기</a:t>
                      </a:r>
                      <a:endParaRPr lang="en-US" altLang="ko-KR" sz="1200" b="1" dirty="0" smtClean="0"/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200" b="1" baseline="0" dirty="0" smtClean="0"/>
                        <a:t>공격</a:t>
                      </a:r>
                      <a:endParaRPr lang="en-US" altLang="ko-KR" sz="1200" b="1" baseline="0" dirty="0" smtClean="0"/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200" b="1" baseline="0" dirty="0" smtClean="0"/>
                        <a:t>점프</a:t>
                      </a:r>
                      <a:endParaRPr lang="en-US" altLang="ko-KR" sz="1200" b="1" baseline="0" dirty="0" smtClean="0"/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ko-KR" altLang="en-US" sz="1200" b="1" baseline="0" dirty="0" smtClean="0"/>
                        <a:t>죽음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err="1" smtClean="0"/>
                        <a:t>스킬들의</a:t>
                      </a:r>
                      <a:r>
                        <a:rPr lang="ko-KR" altLang="en-US" sz="1200" b="1" dirty="0" smtClean="0"/>
                        <a:t> 추가될 때 모션 추가</a:t>
                      </a:r>
                      <a:endParaRPr lang="en-US" altLang="ko-KR" sz="1200" b="1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214546" y="2852978"/>
            <a:ext cx="47149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chemeClr val="accent1"/>
                </a:solidFill>
              </a:rPr>
              <a:t>3. </a:t>
            </a:r>
            <a:r>
              <a:rPr lang="ko-KR" altLang="en-US" sz="5000" b="1" dirty="0" smtClean="0">
                <a:solidFill>
                  <a:schemeClr val="accent1"/>
                </a:solidFill>
              </a:rPr>
              <a:t>게임 흐름</a:t>
            </a:r>
          </a:p>
        </p:txBody>
      </p:sp>
    </p:spTree>
    <p:extLst>
      <p:ext uri="{BB962C8B-B14F-4D97-AF65-F5344CB8AC3E}">
        <p14:creationId xmlns:p14="http://schemas.microsoft.com/office/powerpoint/2010/main" val="150414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00034" y="35716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mtClean="0">
                <a:solidFill>
                  <a:schemeClr val="accent1"/>
                </a:solidFill>
                <a:latin typeface="+mj-ea"/>
                <a:ea typeface="+mj-ea"/>
              </a:rPr>
              <a:t>03</a:t>
            </a:r>
            <a:endParaRPr lang="ko-KR" altLang="en-US" sz="40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4164" y="476888"/>
            <a:ext cx="657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게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임</a:t>
            </a:r>
            <a:r>
              <a:rPr lang="ko-KR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 흐름</a:t>
            </a:r>
            <a:endParaRPr lang="en-US" altLang="ko-KR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467" y="4365104"/>
            <a:ext cx="4099781" cy="24375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36" y="1201031"/>
            <a:ext cx="4120344" cy="24698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45" y="1196752"/>
            <a:ext cx="4120344" cy="2469878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4318246" y="2435970"/>
            <a:ext cx="39777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5652120" y="3753036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3491880" y="3803091"/>
            <a:ext cx="144016" cy="3099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7584" y="3756465"/>
            <a:ext cx="233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시작 했을 때 위치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12160" y="3756465"/>
            <a:ext cx="233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마을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775326" y="6381328"/>
            <a:ext cx="233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err="1" smtClean="0"/>
              <a:t>전투맵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73544" y="6165304"/>
            <a:ext cx="238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스테이지를 이동하며 상황에 맞는 전투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214546" y="2852978"/>
            <a:ext cx="47149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chemeClr val="accent1"/>
                </a:solidFill>
              </a:rPr>
              <a:t>4. </a:t>
            </a:r>
            <a:r>
              <a:rPr lang="ko-KR" altLang="en-US" sz="5000" b="1" dirty="0" smtClean="0">
                <a:solidFill>
                  <a:schemeClr val="accent1"/>
                </a:solidFill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150414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9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F0D311"/>
      </a:accent1>
      <a:accent2>
        <a:srgbClr val="A8EEFA"/>
      </a:accent2>
      <a:accent3>
        <a:srgbClr val="ADF4FF"/>
      </a:accent3>
      <a:accent4>
        <a:srgbClr val="1AB39F"/>
      </a:accent4>
      <a:accent5>
        <a:srgbClr val="E22D3A"/>
      </a:accent5>
      <a:accent6>
        <a:srgbClr val="AA8FB8"/>
      </a:accent6>
      <a:hlink>
        <a:srgbClr val="0070C0"/>
      </a:hlink>
      <a:folHlink>
        <a:srgbClr val="5F7791"/>
      </a:folHlink>
    </a:clrScheme>
    <a:fontScheme name="사용자 지정 2">
      <a:majorFont>
        <a:latin typeface="맑은 고딕"/>
        <a:ea typeface="나눔고딕 ExtraBold"/>
        <a:cs typeface=""/>
      </a:majorFont>
      <a:minorFont>
        <a:latin typeface="맑은 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3024</TotalTime>
  <Words>443</Words>
  <Application>Microsoft Office PowerPoint</Application>
  <PresentationFormat>화면 슬라이드 쇼(4:3)</PresentationFormat>
  <Paragraphs>137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luizek</dc:creator>
  <cp:lastModifiedBy>HeeYong</cp:lastModifiedBy>
  <cp:revision>308</cp:revision>
  <dcterms:created xsi:type="dcterms:W3CDTF">2015-01-07T09:44:23Z</dcterms:created>
  <dcterms:modified xsi:type="dcterms:W3CDTF">2015-09-26T11:33:25Z</dcterms:modified>
</cp:coreProperties>
</file>