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1D0E-C9D0-44F5-BF74-6426AE20413A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12D-E163-442F-AE61-6341C2CD1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6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1D0E-C9D0-44F5-BF74-6426AE20413A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12D-E163-442F-AE61-6341C2CD1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4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1D0E-C9D0-44F5-BF74-6426AE20413A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12D-E163-442F-AE61-6341C2CD1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3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1D0E-C9D0-44F5-BF74-6426AE20413A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12D-E163-442F-AE61-6341C2CD1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8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1D0E-C9D0-44F5-BF74-6426AE20413A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12D-E163-442F-AE61-6341C2CD1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1D0E-C9D0-44F5-BF74-6426AE20413A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12D-E163-442F-AE61-6341C2CD1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0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1D0E-C9D0-44F5-BF74-6426AE20413A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12D-E163-442F-AE61-6341C2CD1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73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1D0E-C9D0-44F5-BF74-6426AE20413A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12D-E163-442F-AE61-6341C2CD1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1D0E-C9D0-44F5-BF74-6426AE20413A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12D-E163-442F-AE61-6341C2CD1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2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1D0E-C9D0-44F5-BF74-6426AE20413A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12D-E163-442F-AE61-6341C2CD1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0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1D0E-C9D0-44F5-BF74-6426AE20413A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12D-E163-442F-AE61-6341C2CD1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0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01D0E-C9D0-44F5-BF74-6426AE20413A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D12D-E163-442F-AE61-6341C2CD1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8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8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0647" y="1022465"/>
            <a:ext cx="2568633" cy="176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63934" y="278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논리뷰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3582785" y="1230284"/>
            <a:ext cx="357448" cy="39901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정육면체 12"/>
          <p:cNvSpPr/>
          <p:nvPr/>
        </p:nvSpPr>
        <p:spPr>
          <a:xfrm>
            <a:off x="3286297" y="2080953"/>
            <a:ext cx="357448" cy="39901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/>
          <p:cNvSpPr/>
          <p:nvPr/>
        </p:nvSpPr>
        <p:spPr>
          <a:xfrm>
            <a:off x="4027515" y="2080952"/>
            <a:ext cx="357448" cy="39901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29942" y="1230284"/>
            <a:ext cx="739833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부대정보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4729942" y="52706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지도뷰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647" y="3491345"/>
            <a:ext cx="2564568" cy="1811420"/>
          </a:xfrm>
          <a:prstGeom prst="rect">
            <a:avLst/>
          </a:prstGeom>
        </p:spPr>
      </p:pic>
      <p:sp>
        <p:nvSpPr>
          <p:cNvPr id="12" name="이등변 삼각형 11"/>
          <p:cNvSpPr/>
          <p:nvPr/>
        </p:nvSpPr>
        <p:spPr>
          <a:xfrm>
            <a:off x="3643745" y="4114800"/>
            <a:ext cx="213360" cy="18288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20082701">
            <a:off x="3920835" y="4649585"/>
            <a:ext cx="213360" cy="18288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19935035">
            <a:off x="4463934" y="3924020"/>
            <a:ext cx="213360" cy="18288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666807" y="986422"/>
            <a:ext cx="4948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지도 뷰에서 부대를 클릭하면</a:t>
            </a:r>
            <a:endParaRPr lang="en-US" altLang="ko-KR" dirty="0" smtClean="0"/>
          </a:p>
          <a:p>
            <a:r>
              <a:rPr lang="ko-KR" altLang="en-US" dirty="0" err="1" smtClean="0"/>
              <a:t>논리뷰에서</a:t>
            </a:r>
            <a:r>
              <a:rPr lang="ko-KR" altLang="en-US" dirty="0" smtClean="0"/>
              <a:t> 해당 부대가 표시된다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논리뷰에서</a:t>
            </a:r>
            <a:r>
              <a:rPr lang="ko-KR" altLang="en-US" dirty="0" smtClean="0"/>
              <a:t> 확대 축소로 부대의</a:t>
            </a:r>
            <a:endParaRPr lang="en-US" altLang="ko-KR" dirty="0" smtClean="0"/>
          </a:p>
          <a:p>
            <a:r>
              <a:rPr lang="ko-KR" altLang="en-US" dirty="0" err="1" smtClean="0"/>
              <a:t>소속관계를</a:t>
            </a:r>
            <a:r>
              <a:rPr lang="ko-KR" altLang="en-US" dirty="0" smtClean="0"/>
              <a:t> 확인하고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부대의 정보에 표현되는</a:t>
            </a:r>
            <a:endParaRPr lang="en-US" altLang="ko-KR" dirty="0" smtClean="0"/>
          </a:p>
          <a:p>
            <a:r>
              <a:rPr lang="ko-KR" altLang="en-US" dirty="0" smtClean="0"/>
              <a:t>정보를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66807" y="3884865"/>
            <a:ext cx="5181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추후 구현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이벤트발생시 표시 및 이벤트로 인한</a:t>
            </a:r>
            <a:endParaRPr lang="en-US" altLang="ko-KR" dirty="0" smtClean="0"/>
          </a:p>
          <a:p>
            <a:r>
              <a:rPr lang="ko-KR" altLang="en-US" dirty="0" smtClean="0"/>
              <a:t>부대 변경 반영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교전중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전멸</a:t>
            </a:r>
            <a:r>
              <a:rPr lang="en-US" altLang="ko-KR" dirty="0" smtClean="0"/>
              <a:t>...)</a:t>
            </a:r>
          </a:p>
          <a:p>
            <a:r>
              <a:rPr lang="ko-KR" altLang="en-US" dirty="0" smtClean="0"/>
              <a:t>적 부대 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단말에서 적 부대 추가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41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59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nhjung</dc:creator>
  <cp:lastModifiedBy>nhjung</cp:lastModifiedBy>
  <cp:revision>2</cp:revision>
  <dcterms:created xsi:type="dcterms:W3CDTF">2016-08-29T12:04:43Z</dcterms:created>
  <dcterms:modified xsi:type="dcterms:W3CDTF">2016-08-29T12:48:13Z</dcterms:modified>
</cp:coreProperties>
</file>