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28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2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7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7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6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0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2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9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A790-FFCC-492D-88A6-239796C396E6}" type="datetimeFigureOut">
              <a:rPr lang="ko-KR" altLang="en-US" smtClean="0"/>
              <a:t>2019-10-27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2B49C-9868-47E8-8666-6D0723478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509587"/>
            <a:ext cx="111918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2</cp:revision>
  <dcterms:created xsi:type="dcterms:W3CDTF">2019-10-27T03:29:14Z</dcterms:created>
  <dcterms:modified xsi:type="dcterms:W3CDTF">2019-10-27T16:43:20Z</dcterms:modified>
</cp:coreProperties>
</file>