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644453" cy="486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7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4299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2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4</cp:revision>
  <dcterms:created xsi:type="dcterms:W3CDTF">2006-10-05T04:04:58Z</dcterms:created>
  <dcterms:modified xsi:type="dcterms:W3CDTF">2019-10-16T08:43:24Z</dcterms:modified>
</cp:coreProperties>
</file>