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6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8E71B-FBB3-4A4C-95B1-3D078B151CFE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676DB-9983-4980-8010-DE63EB9E9F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782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8E71B-FBB3-4A4C-95B1-3D078B151CFE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676DB-9983-4980-8010-DE63EB9E9F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7740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8E71B-FBB3-4A4C-95B1-3D078B151CFE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676DB-9983-4980-8010-DE63EB9E9F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3621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8E71B-FBB3-4A4C-95B1-3D078B151CFE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676DB-9983-4980-8010-DE63EB9E9F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8982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8E71B-FBB3-4A4C-95B1-3D078B151CFE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676DB-9983-4980-8010-DE63EB9E9F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1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8E71B-FBB3-4A4C-95B1-3D078B151CFE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676DB-9983-4980-8010-DE63EB9E9F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88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8E71B-FBB3-4A4C-95B1-3D078B151CFE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676DB-9983-4980-8010-DE63EB9E9F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9770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8E71B-FBB3-4A4C-95B1-3D078B151CFE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676DB-9983-4980-8010-DE63EB9E9F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0359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8E71B-FBB3-4A4C-95B1-3D078B151CFE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676DB-9983-4980-8010-DE63EB9E9F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555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8E71B-FBB3-4A4C-95B1-3D078B151CFE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676DB-9983-4980-8010-DE63EB9E9F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4189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8E71B-FBB3-4A4C-95B1-3D078B151CFE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676DB-9983-4980-8010-DE63EB9E9F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6509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8E71B-FBB3-4A4C-95B1-3D078B151CFE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676DB-9983-4980-8010-DE63EB9E9F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93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4.googleusercontent.com/S7zSYi1gIvXT4ij72cqXqFw6__H3oXUfvCO7PqnItrY9GebTc0WLi8ACWx3yGLxgO3VU10rViiWSCn9FP-9S9nQg85ECz09ApB4jGMtMOSj_8SRcBqzDG_FXgWIXSOEsgmWFkPt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137" y="751973"/>
            <a:ext cx="5943600" cy="199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5.googleusercontent.com/mTNM4kWaf7usMbxkpfcbZNg6TR6sIpz-KPeXHMa-n-HcIl81luI-gQ-1I597XeqRLgzn1GgdlyFptBAVEJto66vkfD6aF3AtYrgWwQfE1i2INCDlMvq69XZFpRcopolYRT3Joq0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137" y="2903621"/>
            <a:ext cx="594360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lh3.googleusercontent.com/O4MvqeGeuZM7GiMMDcapXvLamoQp04TQqcQ2pPNsWypnaXzxFbNEH7BtuGeNiNQFOTo3sTQDdwJui6HJKgvSYFnA-005Wn36T_hBgp0d7vpf6Nzs6FxD9Ml4idU9EvbQLIwwYpS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0976" y="275723"/>
            <a:ext cx="5943600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lh4.googleusercontent.com/2AqvcrAU_-euqkcBIqVlg5WnAXKZgAu0OZrTWelw76JD0kA5ldC62YK-1vEbdkXCeuP2EAi2n9MMlQTTSwMrhqqakb8uOaZej2DX_vpIjvslRRKDQureAhzNFrEpOIRskcywWI8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0976" y="2962275"/>
            <a:ext cx="5943600" cy="389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0686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lh6.googleusercontent.com/vKH0A4qbsbesizBNESH7BEqj7ZvbYry9SMoC-bWUY3PDoK3ctQngR75I6ST4V9pnsjOHusrzi7dEL-sPh31xBMUCXZu-1Yz1343U4Ydz6-eA2jpEp9i4R_HNBtg-7LCCxBDMOi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17" y="334879"/>
            <a:ext cx="5943600" cy="389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8073" y="4230604"/>
            <a:ext cx="7044319" cy="2421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653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576" y="774312"/>
            <a:ext cx="5852172" cy="437998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752" y="969184"/>
            <a:ext cx="5852172" cy="437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028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7300" y="481012"/>
            <a:ext cx="2057400" cy="589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520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847</TotalTime>
  <Words>0</Words>
  <Application>Microsoft Office PowerPoint</Application>
  <PresentationFormat>와이드스크린</PresentationFormat>
  <Paragraphs>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heechul4296@gmail.com</dc:creator>
  <cp:lastModifiedBy>heechul4296@gmail.com</cp:lastModifiedBy>
  <cp:revision>6</cp:revision>
  <dcterms:created xsi:type="dcterms:W3CDTF">2019-11-03T02:12:32Z</dcterms:created>
  <dcterms:modified xsi:type="dcterms:W3CDTF">2019-11-03T17:19:19Z</dcterms:modified>
</cp:coreProperties>
</file>