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BDFE-842D-4424-9753-F0F1579F22F2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C537-12DC-4E7C-98DB-4438BEEF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6C537-12DC-4E7C-98DB-4438BEEFCAE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5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E71B-FBB3-4A4C-95B1-3D078B151CF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mTNM4kWaf7usMbxkpfcbZNg6TR6sIpz-KPeXHMa-n-HcIl81luI-gQ-1I597XeqRLgzn1GgdlyFptBAVEJto66vkfD6aF3AtYrgWwQfE1i2INCDlMvq69XZFpRcopolYRT3Joq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674" r="1207" b="4204"/>
          <a:stretch/>
        </p:blipFill>
        <p:spPr bwMode="auto">
          <a:xfrm>
            <a:off x="427447" y="812618"/>
            <a:ext cx="4343400" cy="32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2AqvcrAU_-euqkcBIqVlg5WnAXKZgAu0OZrTWelw76JD0kA5ldC62YK-1vEbdkXCeuP2EAi2n9MMlQTTSwMrhqqakb8uOaZej2DX_vpIjvslRRKDQureAhzNFrEpOIRskcywWI8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1977" r="1530" b="4807"/>
          <a:stretch/>
        </p:blipFill>
        <p:spPr bwMode="auto">
          <a:xfrm>
            <a:off x="4219122" y="3336472"/>
            <a:ext cx="4336869" cy="36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pic>
        <p:nvPicPr>
          <p:cNvPr id="6148" name="Picture 4" descr="https://lh4.googleusercontent.com/CQuQmMAAajFdJRvQ8KpegNloHDdaDGeVBTGhAVAwIv_R_oRAoNLQVFnCAOKHMaJH9yHhMNMnIY3I0MghFox-opC9Tre9R5LQKBS62hKSeql-or7tYjhLYrtwL-WqEybCXdMFKY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17" y="2377460"/>
            <a:ext cx="3761638" cy="23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17xbf6Thgehaw7rMRDB9eBkIPYb7Z1Kg6ZugDsPwXCQ0qjb_3ijOvnEVrVwVbJMpkU0y0ErqmtiT5o0PcadKR7Fvgdg_VYdgyux6KFRkjNxkKwDAD-0FTZiC2ncVu52Tv0pso7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" y="2004404"/>
            <a:ext cx="3791777" cy="27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63686" y="2351333"/>
            <a:ext cx="212883" cy="23522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9863" y="5298295"/>
            <a:ext cx="685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가구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전력소비량도 증가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최소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최대 전력소비량 차이는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두배정도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차이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042263" y="2629989"/>
            <a:ext cx="3056708" cy="7837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sz="1200" dirty="0" smtClean="0"/>
              <a:t>은 장단기 기억네트워크를 사용하여 </a:t>
            </a:r>
            <a:r>
              <a:rPr lang="ko-KR" altLang="en-US" sz="1200" dirty="0" err="1" smtClean="0"/>
              <a:t>시계열</a:t>
            </a:r>
            <a:r>
              <a:rPr lang="ko-KR" altLang="en-US" sz="1200" dirty="0" smtClean="0"/>
              <a:t> 데이터를 예측하는 방법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474" y="2005561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5321148"/>
            <a:ext cx="7132638" cy="12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2556769"/>
            <a:ext cx="7123868" cy="25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84676"/>
              </p:ext>
            </p:extLst>
          </p:nvPr>
        </p:nvGraphicFramePr>
        <p:xfrm>
          <a:off x="1907921" y="2523395"/>
          <a:ext cx="5328158" cy="2955798"/>
        </p:xfrm>
        <a:graphic>
          <a:graphicData uri="http://schemas.openxmlformats.org/drawingml/2006/table">
            <a:tbl>
              <a:tblPr/>
              <a:tblGrid>
                <a:gridCol w="2664079"/>
                <a:gridCol w="2664079"/>
              </a:tblGrid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seq_length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시퀀스의 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rnn_cell_hidden_dim : 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셀의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(hidden)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forget_bias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망각평향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1.0)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num_stacked_layers 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stacked LSTM layers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keep_prob: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때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epoch_num : 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에폭 횟수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learning_rate : 0.01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524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하이퍼파라미터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lh5.googleusercontent.com/aFWj-OFEUkxCcwpK7MAVHdBq4KQxSttnpIilcGJTJ25R6ZfbYbC92smKYfYOb-aSD44ajqP6sfKTIt35PsVqY6qyzD8soJGk1I2GWTa1_cxIduBrKu1fVED53dDZWi6hPtjxtr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54" y="2759649"/>
            <a:ext cx="3574689" cy="27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pic>
        <p:nvPicPr>
          <p:cNvPr id="9223" name="Picture 7" descr="D:\Heechul\BigData_Project\Graph\lst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" y="2807955"/>
            <a:ext cx="3675885" cy="27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4"/>
          <a:stretch/>
        </p:blipFill>
        <p:spPr bwMode="auto">
          <a:xfrm>
            <a:off x="809018" y="1723812"/>
            <a:ext cx="2667049" cy="10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5" b="3411"/>
          <a:stretch/>
        </p:blipFill>
        <p:spPr bwMode="auto">
          <a:xfrm>
            <a:off x="5231497" y="1625733"/>
            <a:ext cx="2667049" cy="12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95266" y="5731304"/>
            <a:ext cx="328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train_error</a:t>
            </a:r>
            <a:r>
              <a:rPr lang="en-US" altLang="ko-KR" dirty="0" smtClean="0"/>
              <a:t> : 0.055099946</a:t>
            </a:r>
          </a:p>
          <a:p>
            <a:r>
              <a:rPr lang="en-US" altLang="ko-KR" dirty="0" err="1" smtClean="0"/>
              <a:t>test_error</a:t>
            </a:r>
            <a:r>
              <a:rPr lang="en-US" altLang="ko-KR" dirty="0" smtClean="0"/>
              <a:t>  : 0.058008675</a:t>
            </a:r>
          </a:p>
          <a:p>
            <a:r>
              <a:rPr lang="en-US" altLang="ko-KR" dirty="0" err="1" smtClean="0"/>
              <a:t>min_test_error</a:t>
            </a:r>
            <a:r>
              <a:rPr lang="en-US" altLang="ko-KR" dirty="0"/>
              <a:t>: 0.055068526</a:t>
            </a:r>
          </a:p>
        </p:txBody>
      </p:sp>
    </p:spTree>
    <p:extLst>
      <p:ext uri="{BB962C8B-B14F-4D97-AF65-F5344CB8AC3E}">
        <p14:creationId xmlns:p14="http://schemas.microsoft.com/office/powerpoint/2010/main" val="32470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 smtClean="0"/>
              <a:t>결론 및 한계점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74178"/>
              </p:ext>
            </p:extLst>
          </p:nvPr>
        </p:nvGraphicFramePr>
        <p:xfrm>
          <a:off x="254000" y="1785070"/>
          <a:ext cx="8176265" cy="2161629"/>
        </p:xfrm>
        <a:graphic>
          <a:graphicData uri="http://schemas.openxmlformats.org/drawingml/2006/table">
            <a:tbl>
              <a:tblPr/>
              <a:tblGrid>
                <a:gridCol w="701040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520505"/>
                <a:gridCol w="708660"/>
              </a:tblGrid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가구 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구성원수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7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8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9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10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12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평균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최소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-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최대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차이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311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289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평균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295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316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311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7303" marR="7303" marT="7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4000" y="1269544"/>
            <a:ext cx="821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2014-2018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연도별 월평균 전력소비량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5080" y="155423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900" dirty="0" smtClean="0">
                <a:ea typeface="KoPubWorld돋움체_Pro Bold" pitchFamily="50" charset="-127"/>
                <a:cs typeface="KoPubWorld돋움체_Pro Bold" pitchFamily="50" charset="-127"/>
              </a:rPr>
              <a:t>단위</a:t>
            </a:r>
            <a:r>
              <a:rPr lang="en-US" altLang="ko-KR" sz="900" dirty="0" smtClean="0">
                <a:ea typeface="KoPubWorld돋움체_Pro Bold" pitchFamily="50" charset="-127"/>
                <a:cs typeface="KoPubWorld돋움체_Pro Bold" pitchFamily="50" charset="-127"/>
              </a:rPr>
              <a:t>:kWh)</a:t>
            </a:r>
            <a:endParaRPr lang="ko-KR" altLang="en-US" sz="900" dirty="0" smtClean="0"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68" y="4613719"/>
            <a:ext cx="4436985" cy="144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49459"/>
              </p:ext>
            </p:extLst>
          </p:nvPr>
        </p:nvGraphicFramePr>
        <p:xfrm>
          <a:off x="281938" y="1798317"/>
          <a:ext cx="8180068" cy="3415263"/>
        </p:xfrm>
        <a:graphic>
          <a:graphicData uri="http://schemas.openxmlformats.org/drawingml/2006/table">
            <a:tbl>
              <a:tblPr/>
              <a:tblGrid>
                <a:gridCol w="716282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720088"/>
              </a:tblGrid>
              <a:tr h="4495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가구 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구성원수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7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8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9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10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12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평균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최소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-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최대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차이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229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218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210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202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200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194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196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210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218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198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196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206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206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294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284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281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272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294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277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274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289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289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315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312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305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318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321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436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385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381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431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381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368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388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388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8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515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491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472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456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451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437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442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471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490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446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440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464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465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79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451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433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401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405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433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451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410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404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426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427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75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소계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평균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KoPubWorld돋움체_Pro Bold"/>
                      </a:endParaRP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393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347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343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332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336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373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339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335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353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354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World돋움체_Pro Bold"/>
                        </a:rPr>
                        <a:t>60</a:t>
                      </a:r>
                    </a:p>
                  </a:txBody>
                  <a:tcPr marL="6123" marR="6123" marT="6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000" y="1269544"/>
            <a:ext cx="821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2014-2018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월평균 전력소비량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5080" y="155423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900" dirty="0" smtClean="0">
                <a:ea typeface="KoPubWorld돋움체_Pro Bold" pitchFamily="50" charset="-127"/>
                <a:cs typeface="KoPubWorld돋움체_Pro Bold" pitchFamily="50" charset="-127"/>
              </a:rPr>
              <a:t>단위</a:t>
            </a:r>
            <a:r>
              <a:rPr lang="en-US" altLang="ko-KR" sz="900" dirty="0" smtClean="0">
                <a:ea typeface="KoPubWorld돋움체_Pro Bold" pitchFamily="50" charset="-127"/>
                <a:cs typeface="KoPubWorld돋움체_Pro Bold" pitchFamily="50" charset="-127"/>
              </a:rPr>
              <a:t>:kWh)</a:t>
            </a:r>
            <a:endParaRPr lang="ko-KR" altLang="en-US" sz="900" dirty="0" smtClean="0"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55" y="4230605"/>
            <a:ext cx="5283239" cy="242185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19883"/>
              </p:ext>
            </p:extLst>
          </p:nvPr>
        </p:nvGraphicFramePr>
        <p:xfrm>
          <a:off x="-155943" y="843378"/>
          <a:ext cx="3996118" cy="3541014"/>
        </p:xfrm>
        <a:graphic>
          <a:graphicData uri="http://schemas.openxmlformats.org/drawingml/2006/table">
            <a:tbl>
              <a:tblPr/>
              <a:tblGrid>
                <a:gridCol w="1998059"/>
                <a:gridCol w="1998059"/>
              </a:tblGrid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입력데이터의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결과데이터의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seq_length : 1826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시퀀스의 길이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rnn_cell_hidden_dim : 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셀의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(hidden)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 크기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forget_bias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망각평향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num_stacked_layers 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stacked LSTM layers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keep_prob: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때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epoch_num : 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에폭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횟수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learning_rate : 0.01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78" marR="485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74131" y="2568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32" y="774313"/>
            <a:ext cx="4389129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4" y="969185"/>
            <a:ext cx="4389129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0746"/>
          <a:stretch/>
        </p:blipFill>
        <p:spPr>
          <a:xfrm>
            <a:off x="7336007" y="1715009"/>
            <a:ext cx="1543050" cy="231443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4131" y="2568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1" y="1963815"/>
            <a:ext cx="5457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5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h5.googleusercontent.com/uFR4RtP2q4LaD0NrfZeFBMBRRigK8BtPEcyHhVvGAH5E11rE-0jZsZsAS-gk42y71Uxqv3Fqwf_Olc29OAMRu5a3fWRcUe2RU_sIV7AA6Zg8uaeb6Agmiuo_vzG0Rjm4Q9TKEc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97" y="2454730"/>
            <a:ext cx="44577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0622" y="2715506"/>
            <a:ext cx="2821577" cy="2840586"/>
            <a:chOff x="365760" y="2236511"/>
            <a:chExt cx="3762103" cy="2840586"/>
          </a:xfrm>
        </p:grpSpPr>
        <p:pic>
          <p:nvPicPr>
            <p:cNvPr id="4100" name="Picture 4" descr="하둡 이미지 검색결과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68" y="2236511"/>
              <a:ext cx="2531382" cy="1152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430" r="22819"/>
            <a:stretch/>
          </p:blipFill>
          <p:spPr bwMode="auto">
            <a:xfrm>
              <a:off x="535314" y="3488089"/>
              <a:ext cx="3428889" cy="13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65760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51432" y="2715506"/>
            <a:ext cx="2821577" cy="2840586"/>
            <a:chOff x="4201908" y="2236511"/>
            <a:chExt cx="3762103" cy="2840586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r="2798" b="12424"/>
            <a:stretch/>
          </p:blipFill>
          <p:spPr bwMode="auto">
            <a:xfrm>
              <a:off x="4371703" y="3388689"/>
              <a:ext cx="3431178" cy="156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 descr="하이브 이미지 검색결과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25" y="2348722"/>
              <a:ext cx="1001867" cy="9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201908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39560" y="2728562"/>
            <a:ext cx="2821577" cy="2840586"/>
            <a:chOff x="8186079" y="2249567"/>
            <a:chExt cx="3762103" cy="284058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29"/>
            <a:stretch/>
          </p:blipFill>
          <p:spPr bwMode="auto">
            <a:xfrm>
              <a:off x="8290588" y="2579104"/>
              <a:ext cx="3587910" cy="220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8186079" y="2249567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갈매기형 수장 6"/>
          <p:cNvSpPr/>
          <p:nvPr/>
        </p:nvSpPr>
        <p:spPr>
          <a:xfrm>
            <a:off x="13283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r>
              <a:rPr lang="ko-KR" altLang="en-US" sz="1400" dirty="0" smtClean="0">
                <a:solidFill>
                  <a:schemeClr val="tx1"/>
                </a:solidFill>
              </a:rPr>
              <a:t>분마다 적재된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54681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하이브로</a:t>
            </a:r>
            <a:r>
              <a:rPr lang="ko-KR" altLang="en-US" sz="1400" dirty="0" smtClean="0">
                <a:solidFill>
                  <a:schemeClr val="tx1"/>
                </a:solidFill>
              </a:rPr>
              <a:t> 탐색 및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621794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마트</a:t>
            </a:r>
            <a:r>
              <a:rPr lang="ko-KR" altLang="en-US" sz="1400" dirty="0" smtClean="0">
                <a:solidFill>
                  <a:schemeClr val="tx1"/>
                </a:solidFill>
              </a:rPr>
              <a:t> 형성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31" y="4209889"/>
            <a:ext cx="2697481" cy="12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322" y="5094515"/>
            <a:ext cx="734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동절기와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전력소비량이 크게 늘어나는 경향을 보임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각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년도별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최소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최대 전력소비량 차이는 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50kWh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로 보이고 있</a:t>
            </a:r>
            <a:r>
              <a:rPr lang="ko-KR" altLang="en-US" sz="16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음</a:t>
            </a:r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990985" y="2081498"/>
            <a:ext cx="4493419" cy="2447926"/>
            <a:chOff x="2703920" y="3261677"/>
            <a:chExt cx="5991225" cy="2447926"/>
          </a:xfrm>
        </p:grpSpPr>
        <p:pic>
          <p:nvPicPr>
            <p:cNvPr id="5124" name="Picture 4" descr="https://lh4.googleusercontent.com/JXC9ierNiVlReeT8EV12hY91Edlv5Y1w_QwwH5ICBKj3D2XFSr7VzsDv4u1xSFydgORLmdrr-g_A1_DznCHRrbKj1gz_a7FJ46aRJFKzJ1Z5T9G7gLwEmfrIFvsynyLBSkSHqec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920" y="3261677"/>
              <a:ext cx="5991225" cy="244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231271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96835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5151" y="1804098"/>
            <a:ext cx="3408185" cy="2725327"/>
            <a:chOff x="303984" y="2135012"/>
            <a:chExt cx="4544247" cy="2725327"/>
          </a:xfrm>
        </p:grpSpPr>
        <p:pic>
          <p:nvPicPr>
            <p:cNvPr id="5122" name="Picture 2" descr="https://lh5.googleusercontent.com/JM_DC76oYCFVEotAXBIQ40eQkzlLhTA5NRORCgoybqhEiIqzizTAdxK_J5O6Nj7s1qBmslv-Xn1BEMunZu6aECVaQX91-H9_s7P748nVgZ1sGhEOY1adtZ0Qg5KhIhXy-mCIcd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4" y="2135012"/>
              <a:ext cx="4544247" cy="2725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03984" y="4537165"/>
              <a:ext cx="4172223" cy="323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7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584</Words>
  <Application>Microsoft Office PowerPoint</Application>
  <PresentationFormat>화면 슬라이드 쇼(4:3)</PresentationFormat>
  <Paragraphs>341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Windows 사용자</cp:lastModifiedBy>
  <cp:revision>26</cp:revision>
  <dcterms:created xsi:type="dcterms:W3CDTF">2019-11-03T02:12:32Z</dcterms:created>
  <dcterms:modified xsi:type="dcterms:W3CDTF">2019-11-05T06:57:48Z</dcterms:modified>
</cp:coreProperties>
</file>