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8BDFE-842D-4424-9753-F0F1579F22F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6C537-12DC-4E7C-98DB-4438BEEF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8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4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8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7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5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5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8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0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E71B-FBB3-4A4C-95B1-3D078B151CF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0622" y="2715506"/>
            <a:ext cx="2821577" cy="2840586"/>
            <a:chOff x="365760" y="2236511"/>
            <a:chExt cx="3762103" cy="2840586"/>
          </a:xfrm>
        </p:grpSpPr>
        <p:pic>
          <p:nvPicPr>
            <p:cNvPr id="4100" name="Picture 4" descr="하둡 이미지 검색결과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068" y="2236511"/>
              <a:ext cx="2531382" cy="1152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430" r="22819"/>
            <a:stretch/>
          </p:blipFill>
          <p:spPr bwMode="auto">
            <a:xfrm>
              <a:off x="535314" y="3488089"/>
              <a:ext cx="3428889" cy="139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65760" y="2236511"/>
              <a:ext cx="3762103" cy="2840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51432" y="2715506"/>
            <a:ext cx="2821577" cy="2840586"/>
            <a:chOff x="4201908" y="2236511"/>
            <a:chExt cx="3762103" cy="2840586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" r="2798" b="12424"/>
            <a:stretch/>
          </p:blipFill>
          <p:spPr bwMode="auto">
            <a:xfrm>
              <a:off x="4371703" y="3388689"/>
              <a:ext cx="3431178" cy="1563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8" descr="하이브 이미지 검색결과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025" y="2348722"/>
              <a:ext cx="1001867" cy="90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4201908" y="2236511"/>
              <a:ext cx="3762103" cy="2840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39560" y="2728562"/>
            <a:ext cx="2821577" cy="2840586"/>
            <a:chOff x="8186079" y="2249567"/>
            <a:chExt cx="3762103" cy="284058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29"/>
            <a:stretch/>
          </p:blipFill>
          <p:spPr bwMode="auto">
            <a:xfrm>
              <a:off x="8290588" y="2579104"/>
              <a:ext cx="3587910" cy="2201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8186079" y="2249567"/>
              <a:ext cx="3762103" cy="2840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갈매기형 수장 6"/>
          <p:cNvSpPr/>
          <p:nvPr/>
        </p:nvSpPr>
        <p:spPr>
          <a:xfrm>
            <a:off x="132832" y="2062431"/>
            <a:ext cx="2821577" cy="484632"/>
          </a:xfrm>
          <a:prstGeom prst="chevron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r>
              <a:rPr lang="ko-KR" altLang="en-US" sz="1400" dirty="0" smtClean="0">
                <a:solidFill>
                  <a:schemeClr val="tx1"/>
                </a:solidFill>
              </a:rPr>
              <a:t>분마다 적재된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154681" y="2062431"/>
            <a:ext cx="2821577" cy="484632"/>
          </a:xfrm>
          <a:prstGeom prst="chevron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하이브로</a:t>
            </a:r>
            <a:r>
              <a:rPr lang="ko-KR" altLang="en-US" sz="1400" dirty="0" smtClean="0">
                <a:solidFill>
                  <a:schemeClr val="tx1"/>
                </a:solidFill>
              </a:rPr>
              <a:t> 탐색 및 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6217942" y="2062431"/>
            <a:ext cx="2821577" cy="484632"/>
          </a:xfrm>
          <a:prstGeom prst="chevron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마트</a:t>
            </a:r>
            <a:r>
              <a:rPr lang="ko-KR" altLang="en-US" sz="1400" dirty="0" smtClean="0">
                <a:solidFill>
                  <a:schemeClr val="tx1"/>
                </a:solidFill>
              </a:rPr>
              <a:t> 형성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931" y="4209889"/>
            <a:ext cx="2697481" cy="122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4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208" y="1045420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9.1 </a:t>
            </a:r>
            <a:r>
              <a:rPr lang="ko-KR" altLang="en-US" b="1" dirty="0"/>
              <a:t>주택용 전력소비량 현황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5322" y="5094515"/>
            <a:ext cx="7341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2014-2018 5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년간 월평균 전력소비량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동절기와 </a:t>
            </a:r>
            <a:r>
              <a:rPr lang="ko-KR" altLang="en-US" sz="16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하절기에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전력소비량이 크게 늘어나는 경향을 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보임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90985" y="2081498"/>
            <a:ext cx="4493419" cy="2447926"/>
            <a:chOff x="2703920" y="3261677"/>
            <a:chExt cx="5991225" cy="2447926"/>
          </a:xfrm>
        </p:grpSpPr>
        <p:pic>
          <p:nvPicPr>
            <p:cNvPr id="5124" name="Picture 4" descr="https://lh4.googleusercontent.com/JXC9ierNiVlReeT8EV12hY91Edlv5Y1w_QwwH5ICBKj3D2XFSr7VzsDv4u1xSFydgORLmdrr-g_A1_DznCHRrbKj1gz_a7FJ46aRJFKzJ1Z5T9G7gLwEmfrIFvsynyLBSkSHqec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920" y="3261677"/>
              <a:ext cx="5991225" cy="2447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3231271" y="3510120"/>
              <a:ext cx="905299" cy="19849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96835" y="3510120"/>
              <a:ext cx="905299" cy="19849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5151" y="1804098"/>
            <a:ext cx="3408185" cy="2725327"/>
            <a:chOff x="303984" y="2135012"/>
            <a:chExt cx="4544247" cy="2725327"/>
          </a:xfrm>
        </p:grpSpPr>
        <p:pic>
          <p:nvPicPr>
            <p:cNvPr id="5122" name="Picture 2" descr="https://lh5.googleusercontent.com/JM_DC76oYCFVEotAXBIQ40eQkzlLhTA5NRORCgoybqhEiIqzizTAdxK_J5O6Nj7s1qBmslv-Xn1BEMunZu6aECVaQX91-H9_s7P748nVgZ1sGhEOY1adtZ0Qg5KhIhXy-mCIcd6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4" y="2135012"/>
              <a:ext cx="4544247" cy="2725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303984" y="4537165"/>
              <a:ext cx="4172223" cy="323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47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208" y="1045420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9.1 </a:t>
            </a:r>
            <a:r>
              <a:rPr lang="ko-KR" altLang="en-US" b="1" dirty="0"/>
              <a:t>주택용 전력소비량 현황</a:t>
            </a:r>
            <a:endParaRPr lang="ko-KR" altLang="en-US" dirty="0"/>
          </a:p>
        </p:txBody>
      </p:sp>
      <p:pic>
        <p:nvPicPr>
          <p:cNvPr id="6148" name="Picture 4" descr="https://lh4.googleusercontent.com/CQuQmMAAajFdJRvQ8KpegNloHDdaDGeVBTGhAVAwIv_R_oRAoNLQVFnCAOKHMaJH9yHhMNMnIY3I0MghFox-opC9Tre9R5LQKBS62hKSeql-or7tYjhLYrtwL-WqEybCXdMFKY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17" y="2377460"/>
            <a:ext cx="3761638" cy="235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6.googleusercontent.com/17xbf6Thgehaw7rMRDB9eBkIPYb7Z1Kg6ZugDsPwXCQ0qjb_3ijOvnEVrVwVbJMpkU0y0ErqmtiT5o0PcadKR7Fvgdg_VYdgyux6KFRkjNxkKwDAD-0FTZiC2ncVu52Tv0pso7f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" y="2004404"/>
            <a:ext cx="3791777" cy="27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63686" y="2351333"/>
            <a:ext cx="212883" cy="23522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9863" y="5071861"/>
            <a:ext cx="6853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2014-2018 5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년간 가구 </a:t>
            </a:r>
            <a:r>
              <a:rPr lang="ko-KR" altLang="en-US" sz="1600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구성원수별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월평균 전력소비량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- 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가구 구성원수가 증가할수록 전력소비량도 </a:t>
            </a:r>
            <a:r>
              <a:rPr lang="ko-KR" altLang="en-US" sz="1600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증가</a:t>
            </a:r>
            <a:endParaRPr lang="en-US" altLang="ko-KR" sz="1600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007427" y="3039312"/>
            <a:ext cx="3056708" cy="7837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1494" y="6051587"/>
            <a:ext cx="741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&gt;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동절기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하절기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가구 구성원수가 많을수록 소비전력량 높음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207" y="1045420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9.2 </a:t>
            </a:r>
            <a:r>
              <a:rPr lang="ko-KR" altLang="en-US" b="1" dirty="0" smtClean="0"/>
              <a:t>전력소비량 </a:t>
            </a:r>
            <a:r>
              <a:rPr lang="ko-KR" altLang="en-US" b="1" dirty="0" smtClean="0"/>
              <a:t>예측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9207" y="1476897"/>
            <a:ext cx="7994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LSTM</a:t>
            </a:r>
            <a:r>
              <a:rPr lang="ko-KR" altLang="en-US" sz="1200" dirty="0" smtClean="0"/>
              <a:t>은 장단기 기억네트워크를 사용하여 </a:t>
            </a:r>
            <a:r>
              <a:rPr lang="ko-KR" altLang="en-US" sz="1200" dirty="0" err="1" smtClean="0"/>
              <a:t>시계열</a:t>
            </a:r>
            <a:r>
              <a:rPr lang="ko-KR" altLang="en-US" sz="1200" dirty="0" smtClean="0"/>
              <a:t> 데이터를 예측하는 방법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5474" y="2005561"/>
            <a:ext cx="7994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" y="5321148"/>
            <a:ext cx="7132638" cy="120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" y="2556769"/>
            <a:ext cx="7123868" cy="254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50704"/>
              </p:ext>
            </p:extLst>
          </p:nvPr>
        </p:nvGraphicFramePr>
        <p:xfrm>
          <a:off x="1907921" y="2523395"/>
          <a:ext cx="5328158" cy="2955798"/>
        </p:xfrm>
        <a:graphic>
          <a:graphicData uri="http://schemas.openxmlformats.org/drawingml/2006/table">
            <a:tbl>
              <a:tblPr/>
              <a:tblGrid>
                <a:gridCol w="2664079"/>
                <a:gridCol w="2664079"/>
              </a:tblGrid>
              <a:tr h="1882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input_data_column_cnt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입력데이터의 컬럼 개수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output_data_column_cnt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결과데이터의 컬럼 개수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seq_length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시퀀스의 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rnn_cell_hidden_dim : 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 셀의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(hidden)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 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forget_bias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1.0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망각편향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기본값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1.0)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num_stacked_layers : 1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stacked LSTM layers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keep_prob: 1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dropout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 때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keep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 비율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epoch_num : 1000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에폭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횟수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learning_rate : 0.01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학습률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8175" y="2524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9207" y="1045420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9.2 </a:t>
            </a:r>
            <a:r>
              <a:rPr lang="ko-KR" altLang="en-US" b="1" dirty="0" smtClean="0"/>
              <a:t>일일 전력소비량 예측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207" y="1476897"/>
            <a:ext cx="7994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LSTM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하이퍼파라미터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6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s://lh5.googleusercontent.com/aFWj-OFEUkxCcwpK7MAVHdBq4KQxSttnpIilcGJTJ25R6ZfbYbC92smKYfYOb-aSD44ajqP6sfKTIt35PsVqY6qyzD8soJGk1I2GWTa1_cxIduBrKu1fVED53dDZWi6hPtjxtr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54" y="2759649"/>
            <a:ext cx="3574689" cy="27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1939" y="44017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/>
              <a:t>분석 </a:t>
            </a:r>
            <a:r>
              <a:rPr lang="ko-KR" altLang="en-US" b="1" dirty="0" err="1"/>
              <a:t>레이어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207" y="1045420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9.2 </a:t>
            </a:r>
            <a:r>
              <a:rPr lang="ko-KR" altLang="en-US" b="1" dirty="0" smtClean="0"/>
              <a:t>일일 전력소비량 예측</a:t>
            </a:r>
            <a:endParaRPr lang="ko-KR" altLang="en-US" dirty="0"/>
          </a:p>
        </p:txBody>
      </p:sp>
      <p:pic>
        <p:nvPicPr>
          <p:cNvPr id="9223" name="Picture 7" descr="D:\Heechul\BigData_Project\Graph\lst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1" y="2807955"/>
            <a:ext cx="3675885" cy="27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94"/>
          <a:stretch/>
        </p:blipFill>
        <p:spPr bwMode="auto">
          <a:xfrm>
            <a:off x="809018" y="1958955"/>
            <a:ext cx="2667049" cy="10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5" b="3411"/>
          <a:stretch/>
        </p:blipFill>
        <p:spPr bwMode="auto">
          <a:xfrm>
            <a:off x="5231497" y="1712823"/>
            <a:ext cx="2667049" cy="129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95266" y="5731304"/>
            <a:ext cx="3285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train_error</a:t>
            </a:r>
            <a:r>
              <a:rPr lang="en-US" altLang="ko-KR" dirty="0" smtClean="0"/>
              <a:t> : 0.055099946</a:t>
            </a:r>
          </a:p>
          <a:p>
            <a:r>
              <a:rPr lang="en-US" altLang="ko-KR" dirty="0" err="1" smtClean="0"/>
              <a:t>test_error</a:t>
            </a:r>
            <a:r>
              <a:rPr lang="en-US" altLang="ko-KR" dirty="0" smtClean="0"/>
              <a:t>  : 0.058008675</a:t>
            </a:r>
          </a:p>
          <a:p>
            <a:r>
              <a:rPr lang="en-US" altLang="ko-KR" dirty="0" err="1" smtClean="0"/>
              <a:t>min_test_error</a:t>
            </a:r>
            <a:r>
              <a:rPr lang="en-US" altLang="ko-KR" dirty="0"/>
              <a:t>: 0.055068526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9207" y="1476897"/>
            <a:ext cx="7994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06157" y="5728014"/>
            <a:ext cx="3285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Accuracy : 00%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70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39" y="440174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9. </a:t>
            </a:r>
            <a:r>
              <a:rPr lang="ko-KR" altLang="en-US" b="1" dirty="0" smtClean="0"/>
              <a:t>결론 및 한계점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9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193</Words>
  <Application>Microsoft Office PowerPoint</Application>
  <PresentationFormat>화면 슬라이드 쇼(4:3)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Windows 사용자</cp:lastModifiedBy>
  <cp:revision>27</cp:revision>
  <dcterms:created xsi:type="dcterms:W3CDTF">2019-11-03T02:12:32Z</dcterms:created>
  <dcterms:modified xsi:type="dcterms:W3CDTF">2019-11-04T08:10:23Z</dcterms:modified>
</cp:coreProperties>
</file>