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플럼</a:t>
            </a:r>
            <a:r>
              <a:rPr lang="en-US" altLang="ko-KR" dirty="0" smtClean="0"/>
              <a:t>(Flume)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Apache Flume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프로젝트로 개발된 로그 데이터를 수집하는 기술이다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여러 서버에서 생산된 대용량 로그 데이터를 효과적으로 수집하여</a:t>
            </a:r>
            <a:r>
              <a:rPr lang="en-US" altLang="ko-KR" sz="1600" dirty="0" smtClean="0"/>
              <a:t>, HDFS</a:t>
            </a:r>
            <a:r>
              <a:rPr lang="ko-KR" altLang="en-US" sz="1600" dirty="0" smtClean="0"/>
              <a:t>과 같은 원격 목적지에 데이터를 전송하는 기능을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구조가 단순하고 유연하여 다양한 유형의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플로우</a:t>
            </a:r>
            <a:r>
              <a:rPr lang="en-US" altLang="ko-KR" sz="1600" dirty="0" smtClean="0"/>
              <a:t>(Streaming Data Flow)</a:t>
            </a:r>
            <a:r>
              <a:rPr lang="ko-KR" altLang="en-US" sz="1600" dirty="0" smtClean="0"/>
              <a:t>아키텍처를 구성할 수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/>
              <a:t>Flume</a:t>
            </a:r>
            <a:r>
              <a:rPr lang="ko-KR" altLang="en-US" sz="1600" dirty="0"/>
              <a:t>의 장점은 다양한 소스와 목적지에 대한 컴포넌트가 이미 구현되어 있다는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Flume </a:t>
            </a:r>
            <a:r>
              <a:rPr lang="ko-KR" altLang="en-US" sz="1600" dirty="0"/>
              <a:t>설치 및 설정만으로 작업을 완료할 수 있습니다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물론 기능 확장 가능합니다</a:t>
            </a:r>
            <a:r>
              <a:rPr lang="en-US" altLang="ko-KR" sz="1600" dirty="0"/>
              <a:t>.) Flume</a:t>
            </a:r>
            <a:r>
              <a:rPr lang="ko-KR" altLang="en-US" sz="1600" dirty="0"/>
              <a:t>의 단점은 데이터를 저장하는 부분에서 장애가 발생할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유실의 가능성이 있고 확장 구성이 복잡하다는 것입니다</a:t>
            </a:r>
            <a:r>
              <a:rPr lang="en-US" altLang="ko-KR" sz="1600" dirty="0"/>
              <a:t>. Kafka</a:t>
            </a:r>
            <a:r>
              <a:rPr lang="ko-KR" altLang="en-US" sz="1600" dirty="0"/>
              <a:t>의 장점은 저장된 데이터를 안전하게 관리할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구성이 간단하고 </a:t>
            </a:r>
            <a:r>
              <a:rPr lang="ko-KR" altLang="en-US" sz="1600" dirty="0" err="1"/>
              <a:t>확장성이</a:t>
            </a:r>
            <a:r>
              <a:rPr lang="ko-KR" altLang="en-US" sz="1600" dirty="0"/>
              <a:t> 좋다는 것입니다</a:t>
            </a:r>
            <a:r>
              <a:rPr lang="en-US" altLang="ko-KR" sz="1600" dirty="0"/>
              <a:t>. Kafka</a:t>
            </a:r>
            <a:r>
              <a:rPr lang="ko-KR" altLang="en-US" sz="1600" dirty="0"/>
              <a:t>의 단점은 데이터 </a:t>
            </a:r>
            <a:r>
              <a:rPr lang="ko-KR" altLang="en-US" sz="1600" dirty="0" err="1"/>
              <a:t>수집기</a:t>
            </a:r>
            <a:r>
              <a:rPr lang="en-US" altLang="ko-KR" sz="1600" dirty="0"/>
              <a:t>(producer)</a:t>
            </a:r>
            <a:r>
              <a:rPr lang="ko-KR" altLang="en-US" sz="1600" dirty="0"/>
              <a:t>와 데이터 처리기</a:t>
            </a:r>
            <a:r>
              <a:rPr lang="en-US" altLang="ko-KR" sz="1600" dirty="0"/>
              <a:t>(Consumer)</a:t>
            </a:r>
            <a:r>
              <a:rPr lang="ko-KR" altLang="en-US" sz="1600" dirty="0"/>
              <a:t>를 대부분 사용자가 구현해야 한다는 것입니다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050" name="Picture 2" descr="오픈소스 작명 센스: 아파치 플룸(Apache Flum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625331" cy="20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fka = Flume + Kaf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5909853" cy="165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1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플럼</a:t>
            </a:r>
            <a:r>
              <a:rPr lang="en-US" altLang="ko-KR" dirty="0" smtClean="0"/>
              <a:t>(Flume) </a:t>
            </a:r>
            <a:r>
              <a:rPr lang="ko-KR" altLang="en-US" dirty="0" smtClean="0"/>
              <a:t>모니터링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- Ganglia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flume </a:t>
            </a:r>
            <a:r>
              <a:rPr lang="ko-KR" altLang="en-US" sz="1600" dirty="0"/>
              <a:t>실행 시 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Dflume.monitoring.type</a:t>
            </a:r>
            <a:r>
              <a:rPr lang="en-US" altLang="ko-KR" sz="1600" dirty="0"/>
              <a:t>=ganglia</a:t>
            </a:r>
            <a:r>
              <a:rPr lang="ko-KR" altLang="en-US" sz="1600" dirty="0"/>
              <a:t> 옵션을 추가하여 </a:t>
            </a:r>
            <a:r>
              <a:rPr lang="en-US" altLang="ko-KR" sz="1600" dirty="0"/>
              <a:t>Ganglia</a:t>
            </a:r>
            <a:r>
              <a:rPr lang="ko-KR" altLang="en-US" sz="1600" dirty="0"/>
              <a:t>에서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모니터링이 </a:t>
            </a:r>
            <a:r>
              <a:rPr lang="ko-KR" altLang="en-US" sz="1600" dirty="0"/>
              <a:t>가능합니다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JMX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flume</a:t>
            </a:r>
            <a:r>
              <a:rPr lang="ko-KR" altLang="en-US" sz="1600" dirty="0"/>
              <a:t>은 자바로 개발되어 있기에 </a:t>
            </a:r>
            <a:r>
              <a:rPr lang="en-US" altLang="ko-KR" sz="1600" dirty="0"/>
              <a:t>JMX</a:t>
            </a:r>
            <a:r>
              <a:rPr lang="ko-KR" altLang="en-US" sz="1600" dirty="0"/>
              <a:t>로 모니터링 가능합니다</a:t>
            </a:r>
            <a:r>
              <a:rPr lang="en-US" altLang="ko-KR" sz="1600" dirty="0"/>
              <a:t>. JMX</a:t>
            </a:r>
            <a:r>
              <a:rPr lang="ko-KR" altLang="en-US" sz="1600" dirty="0"/>
              <a:t>로 </a:t>
            </a:r>
            <a:r>
              <a:rPr lang="ko-KR" altLang="en-US" sz="1600" dirty="0" err="1" smtClean="0"/>
              <a:t>모니터링하기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위해서는 </a:t>
            </a:r>
            <a:r>
              <a:rPr lang="ko-KR" altLang="en-US" sz="1600" dirty="0"/>
              <a:t>환경 변수로 다음과 같은 </a:t>
            </a:r>
            <a:r>
              <a:rPr lang="en-US" altLang="ko-KR" sz="1600" dirty="0"/>
              <a:t>JAVA_OPTS </a:t>
            </a:r>
            <a:r>
              <a:rPr lang="ko-KR" altLang="en-US" sz="1600" dirty="0"/>
              <a:t>옵션을 추가하는 방법을 추천합니다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export </a:t>
            </a:r>
            <a:r>
              <a:rPr lang="en-US" altLang="ko-KR" sz="1600" dirty="0"/>
              <a:t>JAVA_OPTS=”-</a:t>
            </a:r>
            <a:r>
              <a:rPr lang="en-US" altLang="ko-KR" sz="1600" dirty="0" err="1"/>
              <a:t>Dcom.sun.management.jmxremote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   </a:t>
            </a:r>
            <a:r>
              <a:rPr lang="en-US" altLang="ko-KR" sz="1600" dirty="0" err="1" smtClean="0"/>
              <a:t>Dcom.sun.management.jmxremote.port</a:t>
            </a:r>
            <a:r>
              <a:rPr lang="en-US" altLang="ko-KR" sz="1600" dirty="0" smtClean="0"/>
              <a:t>=5445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Dcom.sun.management.jmxremote.authenticate</a:t>
            </a:r>
            <a:r>
              <a:rPr lang="en-US" altLang="ko-KR" sz="1600" dirty="0"/>
              <a:t>=false -</a:t>
            </a:r>
            <a:r>
              <a:rPr lang="en-US" altLang="ko-KR" sz="1600" dirty="0" err="1"/>
              <a:t>Dcom.sun.management.jmxremote.ssl</a:t>
            </a:r>
            <a:r>
              <a:rPr lang="en-US" altLang="ko-KR" sz="1600" dirty="0"/>
              <a:t>=false”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JSON Reporting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lume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실행 시 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Dflume.monitoring.type</a:t>
            </a:r>
            <a:r>
              <a:rPr lang="en-US" altLang="ko-KR" sz="1600" dirty="0"/>
              <a:t>=http</a:t>
            </a:r>
            <a:r>
              <a:rPr lang="ko-KR" altLang="en-US" sz="1600" dirty="0"/>
              <a:t> 옵션을 추가하여 웹 기반 모니터링이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가능합니다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424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카프</a:t>
            </a:r>
            <a:r>
              <a:rPr lang="ko-KR" altLang="en-US" dirty="0"/>
              <a:t>카</a:t>
            </a:r>
            <a:r>
              <a:rPr lang="en-US" altLang="ko-KR" dirty="0" smtClean="0"/>
              <a:t>(Kafka)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</a:t>
            </a:r>
            <a:r>
              <a:rPr lang="ko-KR" altLang="en-US" dirty="0" err="1"/>
              <a:t>톰</a:t>
            </a:r>
            <a:r>
              <a:rPr lang="en-US" altLang="ko-KR" dirty="0" smtClean="0"/>
              <a:t>(Storm)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15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Esper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Esper</a:t>
            </a:r>
            <a:r>
              <a:rPr lang="ko-KR" altLang="en-US" sz="1600" dirty="0" smtClean="0"/>
              <a:t>는 실시간</a:t>
            </a:r>
            <a:r>
              <a:rPr lang="ko-KR" altLang="en-US" sz="1600" dirty="0"/>
              <a:t>으</a:t>
            </a:r>
            <a:r>
              <a:rPr lang="ko-KR" altLang="en-US" sz="1600" dirty="0" smtClean="0"/>
              <a:t>로 발생하는 이벤트를 분석하고 처리하기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위한 컴포넌트로서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그림과 같은 방식으로 동작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발생한 이벤트를 </a:t>
            </a:r>
            <a:r>
              <a:rPr lang="en-US" altLang="ko-KR" sz="1600" dirty="0" err="1" smtClean="0"/>
              <a:t>Esper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엔진에 전달하면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ko-KR" altLang="en-US" sz="1600" dirty="0" smtClean="0"/>
              <a:t>이벤트를 분석한다</a:t>
            </a:r>
            <a:r>
              <a:rPr lang="en-US" altLang="ko-KR" sz="1600" dirty="0" smtClean="0"/>
              <a:t>. EPL</a:t>
            </a:r>
            <a:r>
              <a:rPr lang="ko-KR" altLang="en-US" sz="1600" dirty="0" smtClean="0"/>
              <a:t>이라는 언어를 사용한다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비슷하지만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은 존재하는 데이터에 대해 쿼리를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실행하는 방식이라면</a:t>
            </a:r>
            <a:r>
              <a:rPr lang="en-US" altLang="ko-KR" sz="1600" dirty="0" smtClean="0"/>
              <a:t> EPL</a:t>
            </a:r>
            <a:r>
              <a:rPr lang="ko-KR" altLang="en-US" sz="1600" dirty="0" smtClean="0"/>
              <a:t>은 실시간으로 발생되는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이벤트에 대해 쿼리를 실행하는 방식이다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2" descr="https://t1.daumcdn.net/cfile/tistory/24685B4E52EF41D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4904"/>
            <a:ext cx="25622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0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221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수집</vt:lpstr>
      <vt:lpstr>수집</vt:lpstr>
      <vt:lpstr>수집</vt:lpstr>
      <vt:lpstr>수집</vt:lpstr>
      <vt:lpstr>수집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2019-09-30T08:10:43Z</dcterms:modified>
</cp:coreProperties>
</file>