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7" r:id="rId3"/>
    <p:sldId id="271" r:id="rId4"/>
    <p:sldId id="268" r:id="rId5"/>
    <p:sldId id="269" r:id="rId6"/>
    <p:sldId id="270" r:id="rId7"/>
    <p:sldId id="272" r:id="rId8"/>
    <p:sldId id="273" r:id="rId9"/>
    <p:sldId id="274" r:id="rId10"/>
    <p:sldId id="275" r:id="rId11"/>
    <p:sldId id="27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6" autoAdjust="0"/>
    <p:restoredTop sz="94660"/>
  </p:normalViewPr>
  <p:slideViewPr>
    <p:cSldViewPr>
      <p:cViewPr varScale="1">
        <p:scale>
          <a:sx n="78" d="100"/>
          <a:sy n="78" d="100"/>
        </p:scale>
        <p:origin x="-102" y="-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mblogthumb-phinf.pstatic.net/MjAxODAxMjlfOTkg/MDAxNTE3MTg5MjQ0MDc5.KMQNhR6nwFJovMSHrWKGqG9Fnx7aY5OxNPNDK0JdQZ4g.mnCtDFVKTlktdpE6eXfgaeetX-5rxOXkbJ_NPnJDnQsg.PNG.sundooedu/D1.png?type=w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86274"/>
            <a:ext cx="255432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59832" y="583108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텐서플로우</a:t>
            </a:r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4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Tensorflow</a:t>
            </a:r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3" y="2348880"/>
            <a:ext cx="79928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플로우그래프를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이용하여 계산을 표현하는 오픈 소스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속도가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다른 새로운 프레임워크보다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느림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프레임워크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커뮤니티중에서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가장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활성화가 됨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Python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기반 라이브러리로 여러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CPU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GPU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모든 플랫폼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데스크톱 및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모바일에서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사용 가능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많은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부분이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C++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작성되어 속도 면에서 그렇게 뒤쳐지지 않게끔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3" y="1815207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39553" y="5039310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3" y="4479503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3949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583108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Big DL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3" y="2348880"/>
            <a:ext cx="79928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BigDL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스파크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(Spark)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대한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라이브러리로 배포되어 있으며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확장성이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뛰어남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BigDL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도움을 받아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스파크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또는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클러스터에서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스파크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프로그램으로 직접 작성하여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애플리케이션을 직접 실행할 수 있음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풍부한 학습 지원을 제공하며 인텔의 수학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커널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라이브러리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(MKL)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고성능을 보장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사전 훈련된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Torch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Caffe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모델을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스파크에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로드 할 수 있음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3" y="1815207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3" y="5039310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사용예제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3" y="4479503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266" name="Picture 2" descr="https://mblogthumb-phinf.pstatic.net/MjAxODAxMjlfMjYy/MDAxNTE3MTk3Mjg2MDgy.Cv0QqZ9Iutu3oN79yYs4zWbe98W_01RoSNNlQqZvj4Qg.rOYEiTFxLLeWfNAYl5Ed7vwnn3OmIg2zWTMnE7Xk4q8g.PNG.sundooedu/D12.png?type=w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87200"/>
            <a:ext cx="255432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09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9553" y="1815207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3" y="5039310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패러다임이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Define-by-Run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텐서플로우의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Define-and-Run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다름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텐서플로우는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직관적이지 않지만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파이토치는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직관적임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학습하게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파이토치가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상대적으로 더 쉬움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3" y="4479503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비교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Picture 2" descr="https://mblogthumb-phinf.pstatic.net/MjAxODAxMjlfOTkg/MDAxNTE3MTg5MjQ0MDc5.KMQNhR6nwFJovMSHrWKGqG9Fnx7aY5OxNPNDK0JdQZ4g.mnCtDFVKTlktdpE6eXfgaeetX-5rxOXkbJ_NPnJDnQsg.PNG.sundooedu/D1.png?type=w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87200"/>
            <a:ext cx="255432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mblogthumb-phinf.pstatic.net/MjAxODAxMjlfMTQ5/MDAxNTE3MTg5ODY0OTgz.5gNNuutHmSqXO8zYoeJb5WSuNcYtHzW0tvuMWsP68Tog.p7OyHUT1DOFCmkxGTfw5LI-Ht3g3NCnWfc3WpJum3Gog.PNG.sundooedu/D6.png?type=w8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7200"/>
            <a:ext cx="255432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296954"/>
              </p:ext>
            </p:extLst>
          </p:nvPr>
        </p:nvGraphicFramePr>
        <p:xfrm>
          <a:off x="755577" y="2386351"/>
          <a:ext cx="7344815" cy="1898304"/>
        </p:xfrm>
        <a:graphic>
          <a:graphicData uri="http://schemas.openxmlformats.org/drawingml/2006/table">
            <a:tbl>
              <a:tblPr/>
              <a:tblGrid>
                <a:gridCol w="1968219"/>
                <a:gridCol w="2784308"/>
                <a:gridCol w="259228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992" marR="81992" marT="81992" marB="8199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Tensorflow</a:t>
                      </a:r>
                      <a:endParaRPr 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992" marR="81992" marT="81992" marB="8199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Pytorch</a:t>
                      </a:r>
                      <a:endParaRPr 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992" marR="81992" marT="81992" marB="8199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패러다임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992" marR="81992" marT="81992" marB="8199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Define and </a:t>
                      </a:r>
                      <a:r>
                        <a:rPr lang="en-US" sz="100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Run</a:t>
                      </a:r>
                      <a:endParaRPr 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992" marR="81992" marT="81992" marB="8199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Define by </a:t>
                      </a:r>
                      <a:r>
                        <a:rPr lang="en-US" sz="100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Run</a:t>
                      </a:r>
                      <a:endParaRPr 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992" marR="81992" marT="81992" marB="8199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그래프 </a:t>
                      </a:r>
                      <a:r>
                        <a:rPr lang="ko-KR" altLang="en-US" sz="1000" b="1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형태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992" marR="81992" marT="81992" marB="8199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Static </a:t>
                      </a:r>
                      <a:r>
                        <a:rPr lang="en-US" sz="100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graph</a:t>
                      </a:r>
                      <a:endParaRPr 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992" marR="81992" marT="81992" marB="8199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Dynamic </a:t>
                      </a:r>
                      <a:r>
                        <a:rPr lang="en-US" sz="100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graph</a:t>
                      </a:r>
                      <a:endParaRPr 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992" marR="81992" marT="81992" marB="8199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</a:t>
                      </a:r>
                      <a:r>
                        <a:rPr lang="ko-KR" altLang="en-US" sz="1000" b="1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992" marR="81992" marT="81992" marB="8199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많음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992" marR="81992" marT="81992" marB="8199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적음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992" marR="81992" marT="81992" marB="8199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자체 운영 </a:t>
                      </a:r>
                      <a:r>
                        <a:rPr lang="ko-KR" altLang="en-US" sz="1000" b="1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포럼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992" marR="81992" marT="81992" marB="8199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없음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992" marR="81992" marT="81992" marB="8199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있음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992" marR="81992" marT="81992" marB="8199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한국 사용자 </a:t>
                      </a:r>
                      <a:r>
                        <a:rPr lang="ko-KR" altLang="en-US" sz="1000" b="1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모임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992" marR="81992" marT="81992" marB="8199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Tensorflow</a:t>
                      </a:r>
                      <a:r>
                        <a:rPr 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Korea(TF-KR</a:t>
                      </a:r>
                      <a:r>
                        <a:rPr lang="en-US" sz="100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992" marR="81992" marT="81992" marB="8199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Pytorch</a:t>
                      </a:r>
                      <a:r>
                        <a:rPr 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Korea(</a:t>
                      </a:r>
                      <a:r>
                        <a:rPr 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Pytorch</a:t>
                      </a:r>
                      <a:r>
                        <a:rPr 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-KR)</a:t>
                      </a:r>
                    </a:p>
                  </a:txBody>
                  <a:tcPr marL="81992" marR="81992" marT="81992" marB="81992" anchor="ctr">
                    <a:lnL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05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583108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4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r>
              <a:rPr lang="en-US" altLang="ko-KR" sz="4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heano</a:t>
            </a:r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3" y="2348880"/>
            <a:ext cx="79928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Python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기반이며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최초의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라이브러리임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CPU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GPU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수치계산에 매우 유용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저수준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라이브러리로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모델을 직접 만들거나 그 위에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래버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라이브러리를 사용하여 프로세스를 단순화 할 수 있음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확장성이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뛰어나지 않으며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GPU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지원이 부족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범용적으로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딥러닝을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할 때 전 세계의 많은 개발자가 여전히 선택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3" y="1815207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3" y="5039310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3" y="4479503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098" name="Picture 2" descr="https://mblogthumb-phinf.pstatic.net/MjAxODAxMjlfMjYy/MDAxNTE3MTg5MzU1MDc2.sb7tj8E6fOvXiz7BawtxFUHiUn3qBSVL_AI0MWNrVhcg.G3GbOsHkMoL8_m_2Y24bts6Lvukcp008HQbiaVM9ceMg.PNG.sundooedu/D2.png?type=w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87200"/>
            <a:ext cx="255432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577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583108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케라스</a:t>
            </a:r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4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Keras</a:t>
            </a:r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3" y="2348880"/>
            <a:ext cx="79928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Theano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Tensorflow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모델을 만드는 것이 어렵기 때문에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Keras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개발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Keras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 효율적인 신경만 구축을 위한 단순화 된 인터페이스로 개발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Keras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Theano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Tensorflow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작동하도록 구성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Python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기반으로 작성되었으며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매우 가볍고 배우기 쉬움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비교적 새로운 라이브러리임에도 불구하고 아주 좋은 문서를 가지고 있음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3" y="1815207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3" y="5039310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3" y="4479503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122" name="Picture 2" descr="https://mblogthumb-phinf.pstatic.net/MjAxODAxMjlfOTQg/MDAxNTE3MTg5NDQyNzUy.PBwmCQyK-F_XEg-0ANh6D1ik93bQPpB0OfILVrs6uxcg.XNlNWtZhkshSJg7QnEKAklIAFBcfD3DcVhWFIFSSVYIg.PNG.sundooedu/D3.png?type=w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87200"/>
            <a:ext cx="255432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28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583108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카페</a:t>
            </a:r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4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Caffe</a:t>
            </a:r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3" y="2348880"/>
            <a:ext cx="79928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표현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속도 및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모듈성을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연두해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개발된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Caffe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BVCL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개발한 최초의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라이브러리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Python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인터페이스를 가지고 있는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C++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라이브러리이며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CNN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모델링 할 때 기본 애플리케이션으로 찾음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라이브러리는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Caffe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Model Zoo’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미리 훈련된 여러 네트워크를 바로 사용할 수 있음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고성능 개방형 모델을 구축할 수 있는 유연성을 제공하는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Caffe2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 있음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3" y="1815207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3" y="5039310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3" y="4479503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124" name="Picture 4" descr="https://mblogthumb-phinf.pstatic.net/MjAxODAxMjlfMTg4/MDAxNTE3MTg5NTQxMTky.0nhvUwd3z3dNryjuTCdM6QfVduteBng_-fNl0nzBbCAg.ymy8Ed_5DFLj5I3443ikHE7ScZm2IQCfIeS9j1n_Bocg.PNG.sundooedu/D4.png?type=w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87200"/>
            <a:ext cx="255432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264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583108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파이토치</a:t>
            </a:r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(Torch)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3" y="2348880"/>
            <a:ext cx="79928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Torch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Lua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기반의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프레임워크로서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페이스북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트위터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구글과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같은 거물들이 사용하고 개발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GPU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처리를 위해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C/C++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CUDA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최대한의 유연성을 달성하고 모델을 제작하는 과정을 매우 간단하게 만드는 것을 목표로 만들어짐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PyTorch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라고 불리는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Torch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구현은 인기를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얻고있고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빠른 채택을 얻고 있음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3" y="1815207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3" y="5039310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3" y="4479503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194" name="Picture 2" descr="https://mblogthumb-phinf.pstatic.net/MjAxODAxMjlfMTQ5/MDAxNTE3MTg5ODY0OTgz.5gNNuutHmSqXO8zYoeJb5WSuNcYtHzW0tvuMWsP68Tog.p7OyHUT1DOFCmkxGTfw5LI-Ht3g3NCnWfc3WpJum3Gog.PNG.sundooedu/D6.png?type=w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87200"/>
            <a:ext cx="255432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28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583108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4j(DL4J)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3" y="2348880"/>
            <a:ext cx="79928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4j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 자바로 개발된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인기있는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프레임워크이며 다른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JVM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언어도 지원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상업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산업 중심의 분산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플랫폼으로 널리 사용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4j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스파크와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같은 널리 사용되는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빅데이터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도구를 기반으로 구현할 수 있음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전체 자바 생태계의 힘을 결합하여 효율적인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딥러닝을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수행할 수 있음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3" y="1815207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3" y="5039310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3" y="4479503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170" name="Picture 2" descr="https://mblogthumb-phinf.pstatic.net/MjAxODAxMjlfOTIg/MDAxNTE3MTg5OTk1MDE3.fvPRQSZNE4lOIbayFPOsDV_LWrNGQPnPC7XsWI3gNiwg.ulwRpq8fWbKhoq51TozzdZoyXmGPqLXNS17mEV0l_cwg.PNG.sundooedu/D7.png?type=w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87200"/>
            <a:ext cx="255432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28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583108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엠엑스</a:t>
            </a:r>
            <a:r>
              <a:rPr lang="ko-KR" altLang="en-US" sz="4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넷</a:t>
            </a:r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4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MxNet</a:t>
            </a:r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3" y="2348880"/>
            <a:ext cx="79928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MxNet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R, Python, C++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Julia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같은 언어를 지원하는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딥러닝프레임워크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언어들중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어느 것을 알고 있다면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편안하게 학습 영역을 쉽게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접근할수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있음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백엔드는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C++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쿠다로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작성되었으며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Theano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같이 자체 메모리를 관리할 수 있음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MxNet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확상성이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좋고 다중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GPU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컴퓨터로 작업할 수 있기에 대중적임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기업용으로 매우 유용해 아마존이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MxNet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딥러닝을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위한 참조 라이브러리로 사용한 이유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3" y="1815207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3" y="5039310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사용예제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3" y="4479503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42" name="Picture 2" descr="https://mblogthumb-phinf.pstatic.net/MjAxODAxMjlfMTE0/MDAxNTE3MTkwNjMwNDg0.KQ-wVxXhGHUPks7-n-5TXOyWeOVqy2ja4xOCqcWDs7wg.z3r3-GmJ2rs2xlRJ2ZaqDAikdAz9rZZJDNGpsQXYa0Ig.PNG.sundooedu/D8.png?type=w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87200"/>
            <a:ext cx="255432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29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583108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CNTK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3" y="2348880"/>
            <a:ext cx="79928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CNTK(Microsoft Cognitive Toolkit)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모델을 교육하기 위한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오픈소스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도구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고도로 최적화 되었으며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C++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같은 언어를 지원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Cognitive Toolkit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사용하여 효율적인 강화학습 모델 또는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GAN(Generative Adversarial Networks)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쉽게 구현할 수 있음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높은 확장성과 성능을 발휘하도록 설계됨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시슷템에서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실행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될때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Theano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Tensorflow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보다 높은 성능 제공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3" y="1815207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3" y="5039310"/>
            <a:ext cx="79928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플로우그래프를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이용하여 계산을 표현하는 오픈 소스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속도가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다른 새로운 프레임워크보다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느림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프레임워크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커뮤니티중에서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가장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활설화가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됨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전반적인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python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통해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이루어짐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많은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부분이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C++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작성되어 속도 면에서 그렇게 뒤쳐지지 않게끔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Tensorflow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하나만 잘 다뤄도 웬만한 논문은 구현 가능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3" y="4479503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218" name="Picture 2" descr="https://mblogthumb-phinf.pstatic.net/MjAxODAxMjlfOSAg/MDAxNTE3MTkwNzU2OTMz.yNQX1A8SHdnplER7jPwg2Fn0xwiMJNSR6qPToNnFtw8g.XKt9FkomJT8gt1QuXpFe8k2h8Ah4ziXGfVLwz1CXedUg.PNG.sundooedu/D9.png?type=w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87200"/>
            <a:ext cx="255432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290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583108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Lasagne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3" y="2348880"/>
            <a:ext cx="79928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Lasagne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Theano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최상위 실행되는 고급 학습 라이브러리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Theanod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복잡성을 추상화하고 신경망을 구축하고 훈련시키는데 보다 친숙한 인터페이스를 제공하기 위해 개발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Python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필요하며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Keras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많은 공통점이 있음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차이점은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Keras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 더 빠르며 더 나은 문서화가 이루어짐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3" y="1815207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3" y="5039310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3" y="4479503"/>
            <a:ext cx="28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290" name="Picture 2" descr="https://mblogthumb-phinf.pstatic.net/MjAxODAxMjlfMjE1/MDAxNTE3MTkwODcxMjQx.i5dyttt-x75oMP5_p3Hu3ecCe4v7oM4GijSCeH3NY2Ag.x61FwaLoEoxg0gw3jvQtVUyF_ovMbjgfjpm7jUbSuQIg.PNG.sundooedu/D11.png?type=w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187200"/>
            <a:ext cx="255432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0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680</Words>
  <Application>Microsoft Office PowerPoint</Application>
  <PresentationFormat>화면 슬라이드 쇼(4:3)</PresentationFormat>
  <Paragraphs>113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 프레임워크 장단점 </dc:title>
  <dc:creator>Microsoft Corporation</dc:creator>
  <cp:lastModifiedBy>Windows 사용자</cp:lastModifiedBy>
  <cp:revision>16</cp:revision>
  <dcterms:created xsi:type="dcterms:W3CDTF">2006-10-05T04:04:58Z</dcterms:created>
  <dcterms:modified xsi:type="dcterms:W3CDTF">2019-08-23T08:25:33Z</dcterms:modified>
</cp:coreProperties>
</file>