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8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3. Data Structure and Algorithms 2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</a:p>
          <a:p>
            <a:r>
              <a:rPr lang="en-US" altLang="ko-KR" dirty="0"/>
              <a:t>Representation of graph</a:t>
            </a:r>
          </a:p>
          <a:p>
            <a:r>
              <a:rPr lang="en-US" altLang="ko-KR" dirty="0"/>
              <a:t>Traversing Problem</a:t>
            </a:r>
          </a:p>
          <a:p>
            <a:r>
              <a:rPr lang="en-US" altLang="ko-KR" dirty="0"/>
              <a:t>Shortest Path Problem – </a:t>
            </a:r>
            <a:r>
              <a:rPr lang="en-US" altLang="ko-KR" dirty="0" err="1"/>
              <a:t>Dijikstra’s</a:t>
            </a:r>
            <a:r>
              <a:rPr lang="en-US" altLang="ko-KR" dirty="0"/>
              <a:t> Algorithm 1</a:t>
            </a:r>
          </a:p>
          <a:p>
            <a:r>
              <a:rPr lang="en-US" altLang="ko-KR" dirty="0"/>
              <a:t>Shortest Path Problem – </a:t>
            </a:r>
            <a:r>
              <a:rPr lang="en-US" altLang="ko-KR" dirty="0" err="1"/>
              <a:t>Dijikstra’s</a:t>
            </a:r>
            <a:r>
              <a:rPr lang="en-US" altLang="ko-KR" dirty="0"/>
              <a:t> Algorithm 2</a:t>
            </a:r>
          </a:p>
          <a:p>
            <a:r>
              <a:rPr lang="en-US" altLang="ko-KR" dirty="0"/>
              <a:t>Minimum Spanning Tree Problem </a:t>
            </a:r>
            <a:r>
              <a:rPr lang="en-US" altLang="ko-KR"/>
              <a:t>Prim’s Algorithm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Tree as an Abstract Data Type and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Tree as an abstract data type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8C3EB4-7202-4446-B5B9-89DD10AB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65" y="2196693"/>
            <a:ext cx="7240010" cy="36009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Up</a:t>
            </a:r>
            <a:r>
              <a:rPr lang="ko-KR" altLang="en-US" dirty="0"/>
              <a:t> – </a:t>
            </a:r>
            <a:r>
              <a:rPr lang="ko-KR" altLang="en-US" dirty="0" err="1"/>
              <a:t>side</a:t>
            </a:r>
            <a:r>
              <a:rPr lang="ko-KR" altLang="en-US" dirty="0"/>
              <a:t> –</a:t>
            </a:r>
            <a:r>
              <a:rPr lang="ko-KR" altLang="en-US" dirty="0" err="1"/>
              <a:t>down</a:t>
            </a:r>
            <a:r>
              <a:rPr lang="ko-KR" altLang="en-US" dirty="0"/>
              <a:t> 형태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컴퓨터에서는 아래의 그림과 같이 표 </a:t>
            </a:r>
            <a:r>
              <a:rPr lang="ko-KR" altLang="en-US" dirty="0" err="1"/>
              <a:t>현할</a:t>
            </a:r>
            <a:r>
              <a:rPr lang="ko-KR" altLang="en-US" dirty="0"/>
              <a:t> 수 있다.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위에서부터 </a:t>
            </a:r>
            <a:r>
              <a:rPr lang="ko-KR" altLang="en-US" dirty="0" err="1"/>
              <a:t>뻗어나와</a:t>
            </a:r>
            <a:r>
              <a:rPr lang="ko-KR" altLang="en-US" dirty="0"/>
              <a:t> 다양한 잎을 가 지는 구조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데이터는 </a:t>
            </a:r>
            <a:r>
              <a:rPr lang="ko-KR" altLang="en-US" dirty="0" err="1"/>
              <a:t>tree</a:t>
            </a:r>
            <a:r>
              <a:rPr lang="ko-KR" altLang="en-US" dirty="0"/>
              <a:t> </a:t>
            </a:r>
            <a:r>
              <a:rPr lang="ko-KR" altLang="en-US" dirty="0" err="1"/>
              <a:t>structure</a:t>
            </a:r>
            <a:r>
              <a:rPr lang="ko-KR" altLang="en-US" dirty="0"/>
              <a:t> 형식으로 저 장이 된다.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Tree </a:t>
            </a:r>
            <a:r>
              <a:rPr lang="ko-KR" altLang="en-US" dirty="0" err="1"/>
              <a:t>structure의</a:t>
            </a:r>
            <a:r>
              <a:rPr lang="ko-KR" altLang="en-US" dirty="0"/>
              <a:t> 기능은 </a:t>
            </a:r>
            <a:r>
              <a:rPr lang="ko-KR" altLang="en-US" dirty="0" err="1"/>
              <a:t>linked</a:t>
            </a:r>
            <a:r>
              <a:rPr lang="ko-KR" altLang="en-US" dirty="0"/>
              <a:t> </a:t>
            </a:r>
            <a:r>
              <a:rPr lang="ko-KR" altLang="en-US" dirty="0" err="1"/>
              <a:t>list로</a:t>
            </a:r>
            <a:r>
              <a:rPr lang="ko-KR" altLang="en-US" dirty="0"/>
              <a:t> </a:t>
            </a:r>
            <a:r>
              <a:rPr lang="ko-KR" altLang="en-US" dirty="0" err="1"/>
              <a:t>insert</a:t>
            </a:r>
            <a:r>
              <a:rPr lang="ko-KR" altLang="en-US" dirty="0"/>
              <a:t>, </a:t>
            </a:r>
            <a:r>
              <a:rPr lang="ko-KR" altLang="en-US" dirty="0" err="1"/>
              <a:t>delete</a:t>
            </a:r>
            <a:r>
              <a:rPr lang="ko-KR" altLang="en-US" dirty="0"/>
              <a:t>, </a:t>
            </a:r>
            <a:r>
              <a:rPr lang="ko-KR" altLang="en-US" dirty="0" err="1"/>
              <a:t>search이다</a:t>
            </a:r>
            <a:r>
              <a:rPr lang="ko-KR" altLang="en-US" dirty="0"/>
              <a:t>.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Tree의 특별한 접근이 있는데 모든 데 </a:t>
            </a:r>
            <a:r>
              <a:rPr lang="ko-KR" altLang="en-US" dirty="0" err="1"/>
              <a:t>이터를</a:t>
            </a:r>
            <a:r>
              <a:rPr lang="ko-KR" altLang="en-US" dirty="0"/>
              <a:t> </a:t>
            </a:r>
            <a:r>
              <a:rPr lang="ko-KR" altLang="en-US" dirty="0" err="1"/>
              <a:t>꺼내는것이</a:t>
            </a:r>
            <a:r>
              <a:rPr lang="ko-KR" altLang="en-US" dirty="0"/>
              <a:t> </a:t>
            </a:r>
            <a:r>
              <a:rPr lang="ko-KR" altLang="en-US" dirty="0" err="1"/>
              <a:t>traversing이다</a:t>
            </a:r>
            <a:r>
              <a:rPr lang="ko-KR" altLang="en-US" dirty="0"/>
              <a:t>.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Liked</a:t>
            </a:r>
            <a:r>
              <a:rPr lang="ko-KR" altLang="en-US" dirty="0"/>
              <a:t> </a:t>
            </a:r>
            <a:r>
              <a:rPr lang="ko-KR" altLang="en-US" dirty="0" err="1"/>
              <a:t>list랑은</a:t>
            </a:r>
            <a:r>
              <a:rPr lang="ko-KR" altLang="en-US" dirty="0"/>
              <a:t> 다르다.</a:t>
            </a:r>
          </a:p>
        </p:txBody>
      </p:sp>
    </p:spTree>
    <p:extLst>
      <p:ext uri="{BB962C8B-B14F-4D97-AF65-F5344CB8AC3E}">
        <p14:creationId xmlns:p14="http://schemas.microsoft.com/office/powerpoint/2010/main" val="160143571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235</TotalTime>
  <Words>110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패싯</vt:lpstr>
      <vt:lpstr>3. Data Structure and Algorithms 2</vt:lpstr>
      <vt:lpstr>목차</vt:lpstr>
      <vt:lpstr>1. Tree as an Abstract Data Type 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hclee</cp:lastModifiedBy>
  <cp:revision>27</cp:revision>
  <dcterms:created xsi:type="dcterms:W3CDTF">2020-06-18T13:12:50Z</dcterms:created>
  <dcterms:modified xsi:type="dcterms:W3CDTF">2020-06-19T08:50:37Z</dcterms:modified>
</cp:coreProperties>
</file>