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7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Roboto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02" y="2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4442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037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9d8ec9f6e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9d8ec9f6e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706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9d8ec9f6e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9d8ec9f6e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6522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8f67ef93a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8f67ef93a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4337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8f67ef93a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8f67ef93a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6644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90abf1b2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90abf1b2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5987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8fec6e8a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8fec6e8a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22170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8fec6e8a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8fec6e8a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4053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8fec6e8a8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8fec6e8a8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43306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9d8ec9f6e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9d8ec9f6e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97515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9d8ec9f6e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9d8ec9f6e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7897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f67ef93a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8f67ef93a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33141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9d8ec9f6e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9d8ec9f6e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5892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9d8ec9f6e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9d8ec9f6e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6696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8f67ef93a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8f67ef93a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3979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8f67ef93a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8f67ef93a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1756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9d8ec9f6e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9d8ec9f6e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911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9d8ec9f6e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9d8ec9f6e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3661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9d8ec9f6e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9d8ec9f6e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4906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9d8ec9f6e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9d8ec9f6e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8760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2장. 데이터 구조 및 알고리즘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Encapsulation</a:t>
            </a:r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4936150" y="1702725"/>
            <a:ext cx="4207800" cy="34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encapsulation은 클레스내부에 모든내용이 쌓여 있어야 하고 외부에서는 메서드를 통해서 접근해야 한다. 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object은 behavior를 통해서 data에 접근하는 것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그림에 하얀색 속에 어떻게 되어 있는지 모르지만 두 선을 통해서 속에 있는 것을 컨트롤 해야 한다.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속에 있는 data는 집적 건들지 못한다.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data변형은 오르지 내가 한는 것이다. 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구현에 대한 책임을 지우는 것이다.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visibility 옵션으로 privata, protected, public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private 온니 i can see, public mani can see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파이선은 visibility option을 제공하지는 않는다.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하지만 __var1 이런식으로 다른사람이 안썼으면 좋게다라는 메세지를 보낼수 있다.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구현한 사람들끼리 약속이다.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외부에서 볼수 있지만 보는것은 현명하지 않다.</a:t>
            </a:r>
            <a:endParaRPr sz="100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50" y="1756938"/>
            <a:ext cx="4583697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Inheritance</a:t>
            </a:r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body" idx="1"/>
          </p:nvPr>
        </p:nvSpPr>
        <p:spPr>
          <a:xfrm>
            <a:off x="4936150" y="1702725"/>
            <a:ext cx="4207800" cy="34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inheritance는 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내 특성(attibute)을 자손(descendant)에게 물려주는 것이다.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내 자손은 새로운 특성을 가질수 있다.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내 자손은 물려받은 값을 mask하고 자기 자신의 특성으로 바꿀수 있다.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위의 두 가지 경우가 아니면 부모의 특성을 그대로 사용한다. 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두개의 역할이 생겨나게 되는데 아버지나 조상역할을 하는 superclass역할을 하는것이다. 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상위에는 새로운것이 없고 하위로 갈수록 새로운게 많아 지기 때문에 superclass는 generalize이고 하위로 갈수로 specialize가 된다. 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자바는 하나의 class에서는 하나의 class에서만 상속이 되지만 파이썬은 여러 class에서 상속 받을 수 있다. 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person의 로그인 기능은 하위의  customer, employee에 표시는 안되어 있지만 로그닝 펑션이 있다.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그 외에는 새로 생긴 특성이다.</a:t>
            </a:r>
            <a:endParaRPr sz="1000"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100" y="1846325"/>
            <a:ext cx="4631350" cy="2883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Inheritancs in Python</a:t>
            </a:r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4936150" y="1702725"/>
            <a:ext cx="4207800" cy="34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object는 파이썬의 가장 상위에 있는 것이다. 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me = Child() 하게 되면 부모의 컨스트럭션은 자동적으로 실행하게 된다.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me.doFatherThing()은 자식에 없지만 부모의 특성을 물려받아서 파덜스 액션이 실행이 된다.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me.doMotherThing()은 자식에 없지만 부모의 특성을 물려받아서 마덜스 액션이 실행이 된다.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doRunning()을 하게 되면 파더에도 있고 자식에도 있지만 자식의 특성을 실행하게 된다.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me.StrName Moon을 출력하고 me.strHometown은 jeju를 출력한다.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self는 자기 자신의 인스턴스를 말한다.</a:t>
            </a:r>
            <a:endParaRPr sz="1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/>
              <a:t>Father이 상위 클레스이고 Mother과 Child가 하위클레스인가?</a:t>
            </a:r>
            <a:endParaRPr sz="1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/>
              <a:t>me = Child()에서 정의하는것 뿐인데 자동으로 출력이 왜 되는지?</a:t>
            </a:r>
            <a:endParaRPr sz="1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000"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00" y="1702725"/>
            <a:ext cx="2188272" cy="3332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0184" y="1758050"/>
            <a:ext cx="207645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94375" y="3407050"/>
            <a:ext cx="2109482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Polymorphism</a:t>
            </a:r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body" idx="1"/>
          </p:nvPr>
        </p:nvSpPr>
        <p:spPr>
          <a:xfrm>
            <a:off x="5158300" y="1919075"/>
            <a:ext cx="3535800" cy="30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poly = many</a:t>
            </a:r>
            <a:endParaRPr sz="1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/>
              <a:t>morph = shape</a:t>
            </a:r>
            <a:endParaRPr sz="1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/>
              <a:t>-&gt; 다양한 모양이다</a:t>
            </a:r>
            <a:endParaRPr sz="1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/>
              <a:t>Different behaviors with similar signature</a:t>
            </a:r>
            <a:endParaRPr sz="1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/>
              <a:t>다른 행동이 일어난다</a:t>
            </a:r>
            <a:endParaRPr sz="1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000"/>
              <a:t>signiture = Method name + Parameter list</a:t>
            </a:r>
            <a:endParaRPr sz="1000"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825" y="1725425"/>
            <a:ext cx="2796046" cy="333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Polymorphism</a:t>
            </a:r>
            <a:endParaRPr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75" y="1740250"/>
            <a:ext cx="4600575" cy="295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6950" y="1777250"/>
            <a:ext cx="2971800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6950" y="3177425"/>
            <a:ext cx="3463594" cy="173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Polymorphism</a:t>
            </a:r>
            <a:endParaRPr/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00" y="1829050"/>
            <a:ext cx="4657725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5125" y="1829050"/>
            <a:ext cx="2714625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7"/>
          <p:cNvSpPr txBox="1"/>
          <p:nvPr/>
        </p:nvSpPr>
        <p:spPr>
          <a:xfrm>
            <a:off x="575100" y="4471350"/>
            <a:ext cx="7338300" cy="5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checkIn에 days의 값이 들어오지 않아도 자동적으로 days=1로 저장되어 있다.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Abstract Class</a:t>
            </a:r>
            <a:endParaRPr/>
          </a:p>
        </p:txBody>
      </p:sp>
      <p:sp>
        <p:nvSpPr>
          <p:cNvPr id="174" name="Google Shape;174;p28"/>
          <p:cNvSpPr txBox="1">
            <a:spLocks noGrp="1"/>
          </p:cNvSpPr>
          <p:nvPr>
            <p:ph type="body" idx="1"/>
          </p:nvPr>
        </p:nvSpPr>
        <p:spPr>
          <a:xfrm>
            <a:off x="4936150" y="1702725"/>
            <a:ext cx="4207800" cy="34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class인데 abstract method가 있는 class</a:t>
            </a:r>
            <a:endParaRPr sz="100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method가 signiture만 정의 되어 있는 것</a:t>
            </a:r>
            <a:endParaRPr sz="100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여러명이 작업을 할 때 유용함</a:t>
            </a:r>
            <a:endParaRPr sz="100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object에 몇 가지 숨겨진 method가 있음</a:t>
            </a:r>
            <a:endParaRPr sz="100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__init__ construct - 어떤 인스트럭스를 만들때마다 기존적인이니셜라이즈를 셋팅</a:t>
            </a:r>
            <a:endParaRPr sz="100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__del__ destructure - __init__과 같은 역할</a:t>
            </a:r>
            <a:endParaRPr sz="100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__eq__ 값을 비교할 때 </a:t>
            </a:r>
            <a:endParaRPr sz="100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__cmp__ 값이 어느쪽이 큰지</a:t>
            </a:r>
            <a:endParaRPr sz="100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__add__ 덧샘을 할 때 적용</a:t>
            </a:r>
            <a:endParaRPr sz="1000"/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1275" y="1811163"/>
            <a:ext cx="2945657" cy="333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Abstract Class</a:t>
            </a:r>
            <a:endParaRPr/>
          </a:p>
        </p:txBody>
      </p:sp>
      <p:pic>
        <p:nvPicPr>
          <p:cNvPr id="181" name="Google Shape;1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600" y="1718050"/>
            <a:ext cx="2385753" cy="333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9353" y="1843850"/>
            <a:ext cx="5619750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79353" y="3267125"/>
            <a:ext cx="567690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Abstract Class</a:t>
            </a:r>
            <a:endParaRPr/>
          </a:p>
        </p:txBody>
      </p:sp>
      <p:pic>
        <p:nvPicPr>
          <p:cNvPr id="189" name="Google Shape;18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5025"/>
            <a:ext cx="4140787" cy="333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6987" y="1821650"/>
            <a:ext cx="3152775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More about UML Notations</a:t>
            </a:r>
            <a:endParaRPr/>
          </a:p>
        </p:txBody>
      </p:sp>
      <p:pic>
        <p:nvPicPr>
          <p:cNvPr id="196" name="Google Shape;1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0" y="1756938"/>
            <a:ext cx="2536203" cy="333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1"/>
          <p:cNvSpPr txBox="1">
            <a:spLocks noGrp="1"/>
          </p:cNvSpPr>
          <p:nvPr>
            <p:ph type="body" idx="1"/>
          </p:nvPr>
        </p:nvSpPr>
        <p:spPr>
          <a:xfrm>
            <a:off x="4936150" y="1702725"/>
            <a:ext cx="4207800" cy="34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usecase 다이어그램의 특성은 사람이 있다는 것이다.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state 다이어그램은 메소드 속에 있는것이 점점 어떻게 개발되는지 순서도와 비슷한다.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deplovment 다이어그램은 패키징을 어떻게하고 어떤 서버를 내릴것인지를 결정하는 것이다.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앞으로 class 다이어그램에 대해서 더 배울것이고 이거 외에서 다양한 설계 문서가 존재하다는 것을 알고 있어야한다.</a:t>
            </a:r>
            <a:endParaRPr sz="1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000"/>
          </a:p>
        </p:txBody>
      </p:sp>
      <p:pic>
        <p:nvPicPr>
          <p:cNvPr id="198" name="Google Shape;19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0850" y="1756951"/>
            <a:ext cx="2536200" cy="3249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en-US" altLang="ko-KR" dirty="0" smtClean="0"/>
              <a:t>Design</a:t>
            </a:r>
            <a:r>
              <a:rPr lang="ko-KR" altLang="en-US" dirty="0" smtClean="0"/>
              <a:t> </a:t>
            </a:r>
            <a:r>
              <a:rPr lang="en-US" altLang="ko-KR" dirty="0" smtClean="0"/>
              <a:t>and Programming</a:t>
            </a:r>
          </a:p>
          <a:p>
            <a:pPr>
              <a:buAutoNum type="arabicPeriod"/>
            </a:pPr>
            <a:r>
              <a:rPr lang="en-US" altLang="ko-KR" dirty="0" smtClean="0"/>
              <a:t>UML notation</a:t>
            </a:r>
          </a:p>
          <a:p>
            <a:pPr>
              <a:buAutoNum type="arabicPeriod"/>
            </a:pPr>
            <a:r>
              <a:rPr lang="en-US" altLang="ko-KR" dirty="0" smtClean="0"/>
              <a:t>Encapsulation and Inheritance</a:t>
            </a:r>
          </a:p>
          <a:p>
            <a:pPr>
              <a:buAutoNum type="arabicPeriod"/>
            </a:pPr>
            <a:r>
              <a:rPr lang="en-US" altLang="ko-KR" dirty="0" smtClean="0"/>
              <a:t>Polymorphism and Abstract Class</a:t>
            </a:r>
          </a:p>
          <a:p>
            <a:pPr>
              <a:buAutoNum type="arabicPeriod"/>
            </a:pPr>
            <a:r>
              <a:rPr lang="en-US" altLang="ko-KR" dirty="0" smtClean="0"/>
              <a:t>UML notation 2</a:t>
            </a:r>
          </a:p>
          <a:p>
            <a:pPr>
              <a:buAutoNum type="arabicPeriod"/>
            </a:pPr>
            <a:r>
              <a:rPr lang="en-US" altLang="ko-KR" dirty="0" smtClean="0"/>
              <a:t>Structure </a:t>
            </a:r>
            <a:r>
              <a:rPr lang="en-US" altLang="ko-KR" smtClean="0"/>
              <a:t>and Relationship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601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UML notation: Class and Instance</a:t>
            </a:r>
            <a:endParaRPr/>
          </a:p>
        </p:txBody>
      </p:sp>
      <p:pic>
        <p:nvPicPr>
          <p:cNvPr id="204" name="Google Shape;20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87425"/>
            <a:ext cx="4783750" cy="284036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2"/>
          <p:cNvSpPr txBox="1">
            <a:spLocks noGrp="1"/>
          </p:cNvSpPr>
          <p:nvPr>
            <p:ph type="body" idx="1"/>
          </p:nvPr>
        </p:nvSpPr>
        <p:spPr>
          <a:xfrm>
            <a:off x="4936150" y="1702725"/>
            <a:ext cx="4207800" cy="34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customer Class는 abstract class의 메소드를 override(=inheritance)해서 사용할 것이다.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비저빌러티 옵션은 인캡슐라이선을 하는데 도움이 된다.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메소드라는것은 오버라이드 오버로드가 가능하다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 login이 메소드 시그너처라고 한다. 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메소드 시그너처가 동일한 경우 메서드 오버라이드가 가능한다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same 시니너처는 슈퍼 클래스와 자식 클래스 서브 클래스 사이에 same 시그너처가 돼서 자식 클래스의 메소드가 대표하게 된다.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시그너처가 동일한게 아니고 similar 할 경우 이름은 동일한데 파라미터가 다를경우 메소드 오버로드가 된다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메소드 오버로드는 다양한 파라미터를 가질 수 있는 여러 메소드가  있다. 하지만 그 메소드가 이른은 다 동일하다. 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파이썬에서는 디폴드값을 넣어줌으로 인해 구현할 수 있습니다.</a:t>
            </a:r>
            <a:endParaRPr sz="1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Structure of Classes in Class Diagram</a:t>
            </a:r>
            <a:endParaRPr/>
          </a:p>
        </p:txBody>
      </p:sp>
      <p:pic>
        <p:nvPicPr>
          <p:cNvPr id="211" name="Google Shape;21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35025"/>
            <a:ext cx="4873954" cy="333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3"/>
          <p:cNvSpPr txBox="1">
            <a:spLocks noGrp="1"/>
          </p:cNvSpPr>
          <p:nvPr>
            <p:ph type="body" idx="1"/>
          </p:nvPr>
        </p:nvSpPr>
        <p:spPr>
          <a:xfrm>
            <a:off x="4936150" y="1702725"/>
            <a:ext cx="4207800" cy="34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큰 프로그램은 여러 클레스를 묶어서 사용함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여기서는 8개의 클레스가 있고 어떻게 관계를 가지고 있는지 보자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association하는 것을 활용해 왼쪽과 오른쪽이 어떻게 관계를 가지고 있는지 읽어볼 수 있어야 한다. 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generalization은  inherite 할때 나왔는데 credit은 payment의 서브클레스이고 credit은 payment을 inherite하고 있다.  Cash와 Check도 마찬가지고 payment를 상속받고 있다.  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다시말하면 값을 내는데 3가지의 다른 방법이 있고 공통적인 내용은 얼마를 했냐라는 것인데  공통적인 속성 amount는 payment에서 받아 오겠지만 각각 서브클레스는 각자의 속성들다 있다. 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화살표에 따라 generalization, association, aggregation으로 볼수있고 이것에 따라 서로가 위에따라 관계를 가지고 있다라고 볼수있다. 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Object-oriented paradigm and Software design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4936150" y="1702725"/>
            <a:ext cx="4207800" cy="34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object-oriented paradigm(OOP), basic of software design</a:t>
            </a:r>
            <a:endParaRPr sz="1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/>
              <a:t>목표는 </a:t>
            </a:r>
            <a:endParaRPr sz="1000"/>
          </a:p>
          <a:p>
            <a:pPr marL="457200" lvl="0" indent="-292100" algn="l" rtl="0">
              <a:spcBef>
                <a:spcPts val="160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/>
              <a:t>설계의 기본 컨셉을 배우는 것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/>
              <a:t>설계도를 그리는 방법, 읽는 방법에 대해서 배우는 것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/>
              <a:t>사람들이 흔히 쓰는 패턴이 있는데 이것은 참고 자료로 </a:t>
            </a:r>
            <a:endParaRPr sz="1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00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02725"/>
            <a:ext cx="4936150" cy="344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Design and Programming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t="13412"/>
          <a:stretch/>
        </p:blipFill>
        <p:spPr>
          <a:xfrm>
            <a:off x="94725" y="1817275"/>
            <a:ext cx="4675249" cy="28853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4936150" y="1702725"/>
            <a:ext cx="4207800" cy="34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유사한 역할을 하는 로비1, 로비2는 비슷한 역할, 비슷한 디자인을 해야하고 하지만 둘은 실질적으로 다르다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그러면 로비1과 로비2는 완전 다르게 봐야하는가? 아니다. 설계를하기전 둘의 역할과 디자인은 비슷하지만 색상, 구체적인 기능은 다르다고 명시할 수 있다.</a:t>
            </a:r>
            <a:endParaRPr sz="1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Good Software Design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00" y="1687675"/>
            <a:ext cx="4996500" cy="33322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xfrm>
            <a:off x="4936150" y="1702725"/>
            <a:ext cx="4207800" cy="34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고객의 목적에 맞는 소프트웨어 디자인이어야한다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설계된 소프트웨어는 에러가 나지 않고 실행 되어야 한다.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과중한 입력이나 생각치 못했던 입력이 있을 경우에도 에러가 없이 실행 되어야 한다.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시간이 지나고 미래에 업데이트나 수정이 용이해야한다.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설계된 디잔인에 대한 좋은 지원이 있어야 한다. 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고객이 다른 목적으로 사용하고 싶을때 용이하게 사용할 수 있어야 한다. 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사용자가 실행 했을 때 빨라야하고 사이즈가 작아야 한다.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개발자 입장에서는 소프트웨어 설계가 복잡하면 구현하는데 시간이 많이 들고 비용도 많이 드니 복잡하게 하면 안된다.</a:t>
            </a:r>
            <a:endParaRPr sz="1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Object-Oriented design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00" y="1875163"/>
            <a:ext cx="4768049" cy="3095837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>
            <a:spLocks noGrp="1"/>
          </p:cNvSpPr>
          <p:nvPr>
            <p:ph type="body" idx="1"/>
          </p:nvPr>
        </p:nvSpPr>
        <p:spPr>
          <a:xfrm>
            <a:off x="4936150" y="1702725"/>
            <a:ext cx="4207800" cy="34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object-oriented design은 real world concepts을 abstract를 통해서 software design entities 전환하는 것이다.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현실에 존재하는 개념을 어떻게 프로그래밍을 할까?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먼저 고객의 경우 개념의 이름을 customer를 부여한다.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다음 이 개념이 특성을 가지고 있어야 하는 개념 특성을 부여한다.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마지막으로 고객이 할 수 있는 행동을 부여한다.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고객의 이름, 고객의 특성, 고객의 행동은 사람이 주체라 가능하다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또한 거래도 추상적으로 세가지로 나누어 이름과 특성, 행동을 부여할 수 있다.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추상화는 목적에 맞게 간략화 하는 것이다.</a:t>
            </a:r>
            <a:endParaRPr sz="1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What are Class and Instance?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58825"/>
            <a:ext cx="4699325" cy="285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4936150" y="1702725"/>
            <a:ext cx="4207800" cy="34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고객은 여러명인데  어떻게 하나의 entities로 표현할 수 있을까?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사실 entities가 아니라 여러개의 instance를 통해서 여러고객을 프로그래밍을 할 수 있다.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class는 설계된 것이고 어떻게 컨셉화하는 것이고 어떻게 추상화하는것이다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instance 설계된  메소드를 활용하는 것이다. 동일하게 설계된 여러개의 instance를 설정할 수 있다.</a:t>
            </a:r>
            <a:endParaRPr sz="1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Software Design as House Floorplan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25" y="1804025"/>
            <a:ext cx="4881124" cy="30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>
            <a:spLocks noGrp="1"/>
          </p:cNvSpPr>
          <p:nvPr>
            <p:ph type="body" idx="1"/>
          </p:nvPr>
        </p:nvSpPr>
        <p:spPr>
          <a:xfrm>
            <a:off x="4936150" y="1702725"/>
            <a:ext cx="4207800" cy="34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소프트웨어 설계는 평면도를 그리는것과 같은데 평면도를 그리는데에는 표준이라는게 있다.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소프트웨어 설계도 표준이라는게 있다.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소프트웨어 설계는 향후 다른 사람들과 협력도 해야하고 일도 같이 해야 하기 때문에 표준을 지키는것은 중요하다.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UML은 소프트웨어 설계 표준이다.</a:t>
            </a:r>
            <a:endParaRPr sz="1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UML notation: Class and Instance</a:t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50" y="2045287"/>
            <a:ext cx="4521801" cy="275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4936150" y="1702725"/>
            <a:ext cx="4207800" cy="34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설계도가 다양한 설계가 있듯이 소프트웨어도 다양한 설계도 위엔 다양한 설계가 있다.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그중에서 가장 많이 사용하는 설계는 class를 설계하는 것이다.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그 중에 abstract class, class, Named instance, unnamed instance가 있다.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instance name은 park이라는 네입에 class name을 붙힌다.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instance의 네임이 없으면 :: 두개를 붙혀주면 된다.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attribute, property, member variables 같은말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methods는 member function이라고도 부른다.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visibility opions는 퍼블릭은 다 볼수 있고 protected는 class간에 관계되어 있는 것만 볼 수 있고 private은 이 class에서만 볼수 있게 옵션으로 설정할 수 있다.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수업에서는 public으로 많이 사용할테지만 현실에는 private으로 많이 사용한다. 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name은 변수의 이름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밑에 name은 method의 name - 리턴을 정의해야한다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1201</Words>
  <Application>Microsoft Office PowerPoint</Application>
  <PresentationFormat>화면 슬라이드 쇼(16:9)</PresentationFormat>
  <Paragraphs>135</Paragraphs>
  <Slides>21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Roboto</vt:lpstr>
      <vt:lpstr>Arial</vt:lpstr>
      <vt:lpstr>Material</vt:lpstr>
      <vt:lpstr>2장. 데이터 구조 및 알고리즘</vt:lpstr>
      <vt:lpstr>목차</vt:lpstr>
      <vt:lpstr>Object-oriented paradigm and Software design</vt:lpstr>
      <vt:lpstr>Design and Programming</vt:lpstr>
      <vt:lpstr>Good Software Design</vt:lpstr>
      <vt:lpstr>Object-Oriented design</vt:lpstr>
      <vt:lpstr>What are Class and Instance?</vt:lpstr>
      <vt:lpstr>Software Design as House Floorplan</vt:lpstr>
      <vt:lpstr>UML notation: Class and Instance</vt:lpstr>
      <vt:lpstr>Encapsulation</vt:lpstr>
      <vt:lpstr>Inheritance</vt:lpstr>
      <vt:lpstr>Inheritancs in Python</vt:lpstr>
      <vt:lpstr>Polymorphism</vt:lpstr>
      <vt:lpstr>Polymorphism</vt:lpstr>
      <vt:lpstr>Polymorphism</vt:lpstr>
      <vt:lpstr>Abstract Class</vt:lpstr>
      <vt:lpstr>Abstract Class</vt:lpstr>
      <vt:lpstr>Abstract Class</vt:lpstr>
      <vt:lpstr>More about UML Notations</vt:lpstr>
      <vt:lpstr>UML notation: Class and Instance</vt:lpstr>
      <vt:lpstr>Structure of Classes in Class Diagram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2장. 데이터 구조 및 알고리즘</dc:title>
  <cp:lastModifiedBy>heechul4296@gmail.com</cp:lastModifiedBy>
  <cp:revision>1</cp:revision>
  <dcterms:modified xsi:type="dcterms:W3CDTF">2020-06-17T14:44:51Z</dcterms:modified>
</cp:coreProperties>
</file>