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  <p:sldMasterId id="2147483877" r:id="rId2"/>
    <p:sldMasterId id="2147483906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EC31-6351-4CF0-901E-F1588047473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F1FD-6E7B-4DCE-876D-4F4235B3A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96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EC31-6351-4CF0-901E-F1588047473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F1FD-6E7B-4DCE-876D-4F4235B3A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62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EC31-6351-4CF0-901E-F1588047473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F1FD-6E7B-4DCE-876D-4F4235B3A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79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EC31-6351-4CF0-901E-F1588047473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F1FD-6E7B-4DCE-876D-4F4235B3A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290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EC31-6351-4CF0-901E-F1588047473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F1FD-6E7B-4DCE-876D-4F4235B3A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404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EC31-6351-4CF0-901E-F1588047473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F1FD-6E7B-4DCE-876D-4F4235B3A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348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EC31-6351-4CF0-901E-F1588047473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F1FD-6E7B-4DCE-876D-4F4235B3A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841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EC31-6351-4CF0-901E-F1588047473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F1FD-6E7B-4DCE-876D-4F4235B3AD3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542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EC31-6351-4CF0-901E-F1588047473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F1FD-6E7B-4DCE-876D-4F4235B3AD3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158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EC31-6351-4CF0-901E-F1588047473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F1FD-6E7B-4DCE-876D-4F4235B3A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1978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EC31-6351-4CF0-901E-F1588047473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F1FD-6E7B-4DCE-876D-4F4235B3A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EC31-6351-4CF0-901E-F1588047473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F1FD-6E7B-4DCE-876D-4F4235B3A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320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EC31-6351-4CF0-901E-F1588047473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F1FD-6E7B-4DCE-876D-4F4235B3A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7126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EC31-6351-4CF0-901E-F1588047473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F1FD-6E7B-4DCE-876D-4F4235B3A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7123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EC31-6351-4CF0-901E-F1588047473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F1FD-6E7B-4DCE-876D-4F4235B3A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47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EC31-6351-4CF0-901E-F1588047473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F1FD-6E7B-4DCE-876D-4F4235B3A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5943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EC31-6351-4CF0-901E-F1588047473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F1FD-6E7B-4DCE-876D-4F4235B3A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9279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EC31-6351-4CF0-901E-F1588047473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F1FD-6E7B-4DCE-876D-4F4235B3A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1166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EC31-6351-4CF0-901E-F1588047473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F1FD-6E7B-4DCE-876D-4F4235B3A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2525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EC31-6351-4CF0-901E-F1588047473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F1FD-6E7B-4DCE-876D-4F4235B3A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6864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EC31-6351-4CF0-901E-F1588047473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F1FD-6E7B-4DCE-876D-4F4235B3A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7057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EC31-6351-4CF0-901E-F1588047473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F1FD-6E7B-4DCE-876D-4F4235B3A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95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EC31-6351-4CF0-901E-F1588047473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F1FD-6E7B-4DCE-876D-4F4235B3A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915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EC31-6351-4CF0-901E-F1588047473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F1FD-6E7B-4DCE-876D-4F4235B3A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3619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EC31-6351-4CF0-901E-F1588047473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F1FD-6E7B-4DCE-876D-4F4235B3A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5526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EC31-6351-4CF0-901E-F1588047473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F1FD-6E7B-4DCE-876D-4F4235B3A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1811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EC31-6351-4CF0-901E-F1588047473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F1FD-6E7B-4DCE-876D-4F4235B3AD3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5302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EC31-6351-4CF0-901E-F1588047473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F1FD-6E7B-4DCE-876D-4F4235B3A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2719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EC31-6351-4CF0-901E-F1588047473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F1FD-6E7B-4DCE-876D-4F4235B3AD3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29497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EC31-6351-4CF0-901E-F1588047473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F1FD-6E7B-4DCE-876D-4F4235B3A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5787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EC31-6351-4CF0-901E-F1588047473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F1FD-6E7B-4DCE-876D-4F4235B3A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9926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EC31-6351-4CF0-901E-F1588047473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F1FD-6E7B-4DCE-876D-4F4235B3A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98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EC31-6351-4CF0-901E-F1588047473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F1FD-6E7B-4DCE-876D-4F4235B3A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02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EC31-6351-4CF0-901E-F1588047473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F1FD-6E7B-4DCE-876D-4F4235B3AD3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5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EC31-6351-4CF0-901E-F1588047473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F1FD-6E7B-4DCE-876D-4F4235B3AD3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3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EC31-6351-4CF0-901E-F1588047473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F1FD-6E7B-4DCE-876D-4F4235B3A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70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EC31-6351-4CF0-901E-F1588047473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F1FD-6E7B-4DCE-876D-4F4235B3A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0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EC31-6351-4CF0-901E-F1588047473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F1FD-6E7B-4DCE-876D-4F4235B3A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50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0B1EC31-6351-4CF0-901E-F1588047473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2F1FD-6E7B-4DCE-876D-4F4235B3A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30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0B1EC31-6351-4CF0-901E-F1588047473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2F1FD-6E7B-4DCE-876D-4F4235B3A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1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1EC31-6351-4CF0-901E-F1588047473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162F1FD-6E7B-4DCE-876D-4F4235B3A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52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구조 및 알고리즘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Tree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24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 </a:t>
            </a:r>
            <a:r>
              <a:rPr lang="en-US" altLang="ko-KR" dirty="0" smtClean="0"/>
              <a:t>Traversing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24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Tree as an Abstract Data Type and Structure</a:t>
            </a:r>
          </a:p>
          <a:p>
            <a:pPr fontAlgn="base"/>
            <a:r>
              <a:rPr lang="en-US" altLang="ko-KR" dirty="0"/>
              <a:t>Terminologies of Tree Structure</a:t>
            </a:r>
          </a:p>
          <a:p>
            <a:pPr fontAlgn="base"/>
            <a:r>
              <a:rPr lang="en-US" altLang="ko-KR" dirty="0"/>
              <a:t>Characteristics of Tree</a:t>
            </a:r>
          </a:p>
          <a:p>
            <a:pPr fontAlgn="base"/>
            <a:r>
              <a:rPr lang="en-US" altLang="ko-KR" dirty="0"/>
              <a:t>Binary Search Tree and Implementation</a:t>
            </a:r>
          </a:p>
          <a:p>
            <a:pPr fontAlgn="base"/>
            <a:r>
              <a:rPr lang="en-US" altLang="ko-KR" dirty="0"/>
              <a:t>Insert and Search Operation of Binary Search Tree</a:t>
            </a:r>
          </a:p>
          <a:p>
            <a:pPr fontAlgn="base"/>
            <a:r>
              <a:rPr lang="en-US" altLang="ko-KR" dirty="0"/>
              <a:t>Delete Operation and Minimum &amp; Maximum of Binary Search Tree</a:t>
            </a:r>
          </a:p>
          <a:p>
            <a:pPr fontAlgn="base"/>
            <a:r>
              <a:rPr lang="en-US" altLang="ko-KR" dirty="0"/>
              <a:t>Tree Traversing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97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Tree as an Abstract Data Type and </a:t>
            </a:r>
            <a:r>
              <a:rPr lang="en-US" altLang="ko-KR" dirty="0" smtClean="0"/>
              <a:t>Structure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31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Terminologies of Tree </a:t>
            </a:r>
            <a:r>
              <a:rPr lang="en-US" altLang="ko-KR" dirty="0" smtClean="0"/>
              <a:t>Structure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76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Characteristics of Tree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2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Search Tree and </a:t>
            </a:r>
            <a:r>
              <a:rPr lang="en-US" altLang="ko-KR" dirty="0" smtClean="0"/>
              <a:t>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6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Insert and Search Operation of Binary Search </a:t>
            </a:r>
            <a:r>
              <a:rPr lang="en-US" altLang="ko-KR" dirty="0" smtClean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28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Insert and Search Operation of Binary Search </a:t>
            </a:r>
            <a:r>
              <a:rPr lang="en-US" altLang="ko-KR" dirty="0" smtClean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96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Delete Operation and Minimum &amp; Maximum of Binary Search </a:t>
            </a:r>
            <a:r>
              <a:rPr lang="en-US" altLang="ko-KR" dirty="0" smtClean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72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97</Words>
  <Application>Microsoft Office PowerPoint</Application>
  <PresentationFormat>와이드스크린</PresentationFormat>
  <Paragraphs>18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HY그래픽M</vt:lpstr>
      <vt:lpstr>맑은 고딕</vt:lpstr>
      <vt:lpstr>Arial</vt:lpstr>
      <vt:lpstr>Calibri</vt:lpstr>
      <vt:lpstr>Calibri Light</vt:lpstr>
      <vt:lpstr>Trebuchet MS</vt:lpstr>
      <vt:lpstr>Wingdings 2</vt:lpstr>
      <vt:lpstr>Wingdings 3</vt:lpstr>
      <vt:lpstr>HDOfficeLightV0</vt:lpstr>
      <vt:lpstr>1_HDOfficeLightV0</vt:lpstr>
      <vt:lpstr>패싯</vt:lpstr>
      <vt:lpstr>6장. 데이터 구조 및 알고리즘</vt:lpstr>
      <vt:lpstr>목차</vt:lpstr>
      <vt:lpstr>Tree as an Abstract Data Type and Structure</vt:lpstr>
      <vt:lpstr>Terminologies of Tree Structure</vt:lpstr>
      <vt:lpstr>Characteristics of Tree</vt:lpstr>
      <vt:lpstr>Binary Search Tree and Implementation</vt:lpstr>
      <vt:lpstr>Insert and Search Operation of Binary Search Tree</vt:lpstr>
      <vt:lpstr>Insert and Search Operation of Binary Search Tree</vt:lpstr>
      <vt:lpstr>Delete Operation and Minimum &amp; Maximum of Binary Search Tree</vt:lpstr>
      <vt:lpstr>Tree Traversing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6장. 데이터 구조 및 알고리즘</dc:title>
  <dc:creator>heechul4296@gmail.com</dc:creator>
  <cp:lastModifiedBy>heechul4296@gmail.com</cp:lastModifiedBy>
  <cp:revision>1</cp:revision>
  <dcterms:created xsi:type="dcterms:W3CDTF">2020-06-17T14:34:27Z</dcterms:created>
  <dcterms:modified xsi:type="dcterms:W3CDTF">2020-06-17T14:38:48Z</dcterms:modified>
</cp:coreProperties>
</file>