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87" r:id="rId4"/>
    <p:sldId id="293" r:id="rId5"/>
    <p:sldId id="294" r:id="rId6"/>
    <p:sldId id="295" r:id="rId7"/>
    <p:sldId id="288" r:id="rId8"/>
    <p:sldId id="289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/>
              <a:t>3. Data Structure and Algorithms 2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Graph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 err="1" smtClean="0"/>
              <a:t>T</a:t>
            </a:r>
            <a:r>
              <a:rPr lang="en-US" altLang="ko-KR" sz="2400" dirty="0" err="1" smtClean="0"/>
              <a:t>sdafasdf</a:t>
            </a:r>
            <a:endParaRPr lang="en-US" altLang="ko-KR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내용</a:t>
            </a:r>
            <a:endParaRPr lang="ko-KR" altLang="en-US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2EC833C6-FAC3-442B-803D-3FB02DF07980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936502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5. Shortest Path Problem – </a:t>
            </a:r>
            <a:r>
              <a:rPr lang="en-US" altLang="ko-KR" dirty="0" err="1" smtClean="0"/>
              <a:t>Dijikstra’s</a:t>
            </a:r>
            <a:r>
              <a:rPr lang="en-US" altLang="ko-KR" dirty="0" smtClean="0"/>
              <a:t> Algorithm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50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 err="1" smtClean="0"/>
              <a:t>T</a:t>
            </a:r>
            <a:r>
              <a:rPr lang="en-US" altLang="ko-KR" sz="2400" dirty="0" err="1" smtClean="0"/>
              <a:t>sdafasdf</a:t>
            </a:r>
            <a:endParaRPr lang="en-US" altLang="ko-KR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내용</a:t>
            </a:r>
            <a:endParaRPr lang="ko-KR" altLang="en-US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2EC833C6-FAC3-442B-803D-3FB02DF07980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936502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6. </a:t>
            </a:r>
            <a:r>
              <a:rPr lang="en-US" altLang="ko-KR" dirty="0"/>
              <a:t>Minimum Spanning Tree Problem Prim’s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64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</a:p>
          <a:p>
            <a:r>
              <a:rPr lang="en-US" altLang="ko-KR" dirty="0"/>
              <a:t>Representation of graph</a:t>
            </a:r>
          </a:p>
          <a:p>
            <a:r>
              <a:rPr lang="en-US" altLang="ko-KR" dirty="0"/>
              <a:t>Traversing Problem</a:t>
            </a:r>
          </a:p>
          <a:p>
            <a:r>
              <a:rPr lang="en-US" altLang="ko-KR" dirty="0"/>
              <a:t>Shortest Path Problem – </a:t>
            </a:r>
            <a:r>
              <a:rPr lang="en-US" altLang="ko-KR" dirty="0" err="1"/>
              <a:t>Dijikstra’s</a:t>
            </a:r>
            <a:r>
              <a:rPr lang="en-US" altLang="ko-KR" dirty="0"/>
              <a:t> Algorithm 1</a:t>
            </a:r>
          </a:p>
          <a:p>
            <a:r>
              <a:rPr lang="en-US" altLang="ko-KR" dirty="0"/>
              <a:t>Shortest Path Problem – </a:t>
            </a:r>
            <a:r>
              <a:rPr lang="en-US" altLang="ko-KR" dirty="0" err="1"/>
              <a:t>Dijikstra’s</a:t>
            </a:r>
            <a:r>
              <a:rPr lang="en-US" altLang="ko-KR" dirty="0"/>
              <a:t> Algorithm 2</a:t>
            </a:r>
          </a:p>
          <a:p>
            <a:r>
              <a:rPr lang="en-US" altLang="ko-KR" dirty="0"/>
              <a:t>Minimum Spanning Tree Problem Prim’s Algorithm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 smtClean="0"/>
              <a:t>Graphs</a:t>
            </a:r>
            <a:endParaRPr lang="en-US" altLang="ko-KR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/>
              <a:t>Graph : </a:t>
            </a:r>
            <a:r>
              <a:rPr lang="ko-KR" altLang="en-US" sz="1400" dirty="0" smtClean="0"/>
              <a:t>마음대로 연결이 되어 있는 것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Graph G = (V, E)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V : vertices (or node)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E : set of edges(or link, arcs)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세가지로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Unlabeled, Labeled vertices, Labeled vertices And Weighted edges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3" y="1830934"/>
            <a:ext cx="7260486" cy="444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3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 smtClean="0"/>
              <a:t>Graph terminology</a:t>
            </a:r>
            <a:endParaRPr lang="en-US" altLang="ko-KR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/>
              <a:t>Adjacent, neighbor : </a:t>
            </a:r>
            <a:r>
              <a:rPr lang="ko-KR" altLang="en-US" sz="1400" dirty="0" smtClean="0"/>
              <a:t>서로 </a:t>
            </a:r>
            <a:r>
              <a:rPr lang="en-US" altLang="ko-KR" sz="1400" dirty="0" smtClean="0"/>
              <a:t>edge</a:t>
            </a:r>
            <a:r>
              <a:rPr lang="ko-KR" altLang="en-US" sz="1400" dirty="0" smtClean="0"/>
              <a:t>로 묶여 있는 것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Path : </a:t>
            </a:r>
            <a:r>
              <a:rPr lang="ko-KR" altLang="en-US" sz="1400" dirty="0" smtClean="0"/>
              <a:t>특정한 </a:t>
            </a:r>
            <a:r>
              <a:rPr lang="ko-KR" altLang="en-US" sz="1400" dirty="0" err="1" smtClean="0"/>
              <a:t>노드에서</a:t>
            </a:r>
            <a:r>
              <a:rPr lang="ko-KR" altLang="en-US" sz="1400" dirty="0" smtClean="0"/>
              <a:t> 다른 </a:t>
            </a:r>
            <a:r>
              <a:rPr lang="ko-KR" altLang="en-US" sz="1400" dirty="0" err="1" smtClean="0"/>
              <a:t>노드로</a:t>
            </a:r>
            <a:r>
              <a:rPr lang="ko-KR" altLang="en-US" sz="1400" dirty="0" smtClean="0"/>
              <a:t> 가는 길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Connected graph : </a:t>
            </a:r>
            <a:r>
              <a:rPr lang="ko-KR" altLang="en-US" sz="1400" dirty="0" smtClean="0"/>
              <a:t>모든 </a:t>
            </a:r>
            <a:r>
              <a:rPr lang="ko-KR" altLang="en-US" sz="1400" dirty="0" err="1" smtClean="0"/>
              <a:t>노드들이</a:t>
            </a:r>
            <a:r>
              <a:rPr lang="ko-KR" altLang="en-US" sz="1400" dirty="0" smtClean="0"/>
              <a:t> 연결된 </a:t>
            </a:r>
            <a:r>
              <a:rPr lang="en-US" altLang="ko-KR" sz="1400" dirty="0" smtClean="0"/>
              <a:t>Graph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Connected component :  path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planning </a:t>
            </a:r>
            <a:r>
              <a:rPr lang="ko-KR" altLang="en-US" sz="1400" dirty="0" err="1" smtClean="0"/>
              <a:t>할수</a:t>
            </a:r>
            <a:r>
              <a:rPr lang="ko-KR" altLang="en-US" sz="1400" dirty="0" smtClean="0"/>
              <a:t> 있는 </a:t>
            </a:r>
            <a:r>
              <a:rPr lang="en-US" altLang="ko-KR" sz="1400" dirty="0" smtClean="0"/>
              <a:t>subset graph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Complete graph : </a:t>
            </a:r>
            <a:r>
              <a:rPr lang="ko-KR" altLang="en-US" sz="1400" dirty="0" smtClean="0"/>
              <a:t>모든 </a:t>
            </a:r>
            <a:r>
              <a:rPr lang="ko-KR" altLang="en-US" sz="1400" dirty="0" err="1" smtClean="0"/>
              <a:t>노드들에</a:t>
            </a:r>
            <a:r>
              <a:rPr lang="ko-KR" altLang="en-US" sz="1400" dirty="0" smtClean="0"/>
              <a:t> 대해서 모든 </a:t>
            </a:r>
            <a:r>
              <a:rPr lang="en-US" altLang="ko-KR" sz="1400" dirty="0" smtClean="0"/>
              <a:t>path</a:t>
            </a:r>
            <a:r>
              <a:rPr lang="ko-KR" altLang="en-US" sz="1400" dirty="0" smtClean="0"/>
              <a:t>가 존재하는 </a:t>
            </a:r>
            <a:r>
              <a:rPr lang="en-US" altLang="ko-KR" sz="1400" dirty="0" smtClean="0"/>
              <a:t>graph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3" y="1888657"/>
            <a:ext cx="7491663" cy="35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 smtClean="0"/>
              <a:t>Graph terminology</a:t>
            </a:r>
            <a:endParaRPr lang="en-US" altLang="ko-KR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/>
              <a:t>Cycle : </a:t>
            </a:r>
            <a:r>
              <a:rPr lang="ko-KR" altLang="en-US" sz="1400" dirty="0" smtClean="0"/>
              <a:t>어떤 </a:t>
            </a:r>
            <a:r>
              <a:rPr lang="ko-KR" altLang="en-US" sz="1400" dirty="0" err="1" smtClean="0"/>
              <a:t>노드에서</a:t>
            </a:r>
            <a:r>
              <a:rPr lang="ko-KR" altLang="en-US" sz="1400" dirty="0" smtClean="0"/>
              <a:t> 시작해서 그것과 동일한 </a:t>
            </a:r>
            <a:r>
              <a:rPr lang="ko-KR" altLang="en-US" sz="1400" dirty="0" err="1" smtClean="0"/>
              <a:t>노드에서</a:t>
            </a:r>
            <a:r>
              <a:rPr lang="ko-KR" altLang="en-US" sz="1400" dirty="0" smtClean="0"/>
              <a:t> 끝나는 것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Directed edge : </a:t>
            </a:r>
            <a:r>
              <a:rPr lang="ko-KR" altLang="en-US" sz="1400" dirty="0" smtClean="0"/>
              <a:t>방향성이 존재하는 </a:t>
            </a:r>
            <a:r>
              <a:rPr lang="en-US" altLang="ko-KR" sz="1400" dirty="0" smtClean="0"/>
              <a:t>edge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Digraph : Cycle</a:t>
            </a:r>
            <a:r>
              <a:rPr lang="ko-KR" altLang="en-US" sz="1400" dirty="0" smtClean="0"/>
              <a:t>이 있는 </a:t>
            </a:r>
            <a:r>
              <a:rPr lang="en-US" altLang="ko-KR" sz="1400" dirty="0" smtClean="0"/>
              <a:t>directed graph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GAG : Cycle</a:t>
            </a:r>
            <a:r>
              <a:rPr lang="ko-KR" altLang="en-US" sz="1400" dirty="0" smtClean="0"/>
              <a:t>이 없는 </a:t>
            </a:r>
            <a:r>
              <a:rPr lang="en-US" altLang="ko-KR" sz="1400" dirty="0" smtClean="0"/>
              <a:t>directed graph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" y="2196693"/>
            <a:ext cx="7395411" cy="33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5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 smtClean="0"/>
              <a:t>Graph terminology</a:t>
            </a:r>
            <a:endParaRPr lang="en-US" altLang="ko-KR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/>
              <a:t>Adjacent, neighbor : </a:t>
            </a:r>
            <a:r>
              <a:rPr lang="ko-KR" altLang="en-US" sz="1400" dirty="0" smtClean="0"/>
              <a:t>서로 </a:t>
            </a:r>
            <a:r>
              <a:rPr lang="en-US" altLang="ko-KR" sz="1400" dirty="0" smtClean="0"/>
              <a:t>edge</a:t>
            </a:r>
            <a:r>
              <a:rPr lang="ko-KR" altLang="en-US" sz="1400" dirty="0" smtClean="0"/>
              <a:t>로 묶여 있는 것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Path : </a:t>
            </a:r>
            <a:r>
              <a:rPr lang="ko-KR" altLang="en-US" sz="1400" dirty="0" smtClean="0"/>
              <a:t>특정한 </a:t>
            </a:r>
            <a:r>
              <a:rPr lang="ko-KR" altLang="en-US" sz="1400" dirty="0" err="1" smtClean="0"/>
              <a:t>노드에서</a:t>
            </a:r>
            <a:r>
              <a:rPr lang="ko-KR" altLang="en-US" sz="1400" dirty="0" smtClean="0"/>
              <a:t> 다른 </a:t>
            </a:r>
            <a:r>
              <a:rPr lang="ko-KR" altLang="en-US" sz="1400" dirty="0" err="1" smtClean="0"/>
              <a:t>노드로</a:t>
            </a:r>
            <a:r>
              <a:rPr lang="ko-KR" altLang="en-US" sz="1400" dirty="0" smtClean="0"/>
              <a:t> 가는 길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Connected graph : </a:t>
            </a:r>
            <a:r>
              <a:rPr lang="ko-KR" altLang="en-US" sz="1400" dirty="0" smtClean="0"/>
              <a:t>모든 </a:t>
            </a:r>
            <a:r>
              <a:rPr lang="ko-KR" altLang="en-US" sz="1400" dirty="0" err="1" smtClean="0"/>
              <a:t>노드들이</a:t>
            </a:r>
            <a:r>
              <a:rPr lang="ko-KR" altLang="en-US" sz="1400" dirty="0" smtClean="0"/>
              <a:t> 연결된 </a:t>
            </a:r>
            <a:r>
              <a:rPr lang="en-US" altLang="ko-KR" sz="1400" dirty="0" smtClean="0"/>
              <a:t>Graph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Connected component :  path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planning </a:t>
            </a:r>
            <a:r>
              <a:rPr lang="ko-KR" altLang="en-US" sz="1400" dirty="0" err="1" smtClean="0"/>
              <a:t>할수</a:t>
            </a:r>
            <a:r>
              <a:rPr lang="ko-KR" altLang="en-US" sz="1400" dirty="0" smtClean="0"/>
              <a:t> 있는 </a:t>
            </a:r>
            <a:r>
              <a:rPr lang="en-US" altLang="ko-KR" sz="1400" dirty="0" smtClean="0"/>
              <a:t>subset graph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Complete graph : </a:t>
            </a:r>
            <a:r>
              <a:rPr lang="ko-KR" altLang="en-US" sz="1400" dirty="0" smtClean="0"/>
              <a:t>모든 </a:t>
            </a:r>
            <a:r>
              <a:rPr lang="ko-KR" altLang="en-US" sz="1400" dirty="0" err="1" smtClean="0"/>
              <a:t>노드들에</a:t>
            </a:r>
            <a:r>
              <a:rPr lang="ko-KR" altLang="en-US" sz="1400" dirty="0" smtClean="0"/>
              <a:t> 대해서 모든 </a:t>
            </a:r>
            <a:r>
              <a:rPr lang="en-US" altLang="ko-KR" sz="1400" dirty="0" smtClean="0"/>
              <a:t>path</a:t>
            </a:r>
            <a:r>
              <a:rPr lang="ko-KR" altLang="en-US" sz="1400" dirty="0" smtClean="0"/>
              <a:t>가 존재하는 </a:t>
            </a:r>
            <a:r>
              <a:rPr lang="en-US" altLang="ko-KR" sz="1400" dirty="0" smtClean="0"/>
              <a:t>graph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6329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Representation of graph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 err="1" smtClean="0"/>
              <a:t>T</a:t>
            </a:r>
            <a:r>
              <a:rPr lang="en-US" altLang="ko-KR" sz="2400" dirty="0" err="1" smtClean="0"/>
              <a:t>sdafasdf</a:t>
            </a:r>
            <a:endParaRPr lang="en-US" altLang="ko-KR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내용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516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en-US" altLang="ko-KR" dirty="0"/>
              <a:t>. Traversing Problem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 err="1" smtClean="0"/>
              <a:t>T</a:t>
            </a:r>
            <a:r>
              <a:rPr lang="en-US" altLang="ko-KR" sz="2400" dirty="0" err="1" smtClean="0"/>
              <a:t>sdafasdf</a:t>
            </a:r>
            <a:endParaRPr lang="en-US" altLang="ko-KR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내용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40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65024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</a:t>
            </a:r>
            <a:r>
              <a:rPr lang="en-US" altLang="ko-KR" dirty="0"/>
              <a:t>. Shortest Path Problem – </a:t>
            </a:r>
            <a:r>
              <a:rPr lang="en-US" altLang="ko-KR" dirty="0" err="1"/>
              <a:t>Dijikstra’s</a:t>
            </a:r>
            <a:r>
              <a:rPr lang="en-US" altLang="ko-KR" dirty="0"/>
              <a:t> Algorithm 1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 err="1" smtClean="0"/>
              <a:t>T</a:t>
            </a:r>
            <a:r>
              <a:rPr lang="en-US" altLang="ko-KR" sz="2400" dirty="0" err="1" smtClean="0"/>
              <a:t>sdafasdf</a:t>
            </a:r>
            <a:endParaRPr lang="en-US" altLang="ko-KR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내용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576155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260</TotalTime>
  <Words>264</Words>
  <Application>Microsoft Office PowerPoint</Application>
  <PresentationFormat>와이드스크린</PresentationFormat>
  <Paragraphs>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HY그래픽M</vt:lpstr>
      <vt:lpstr>맑은 고딕</vt:lpstr>
      <vt:lpstr>Arial</vt:lpstr>
      <vt:lpstr>Trebuchet MS</vt:lpstr>
      <vt:lpstr>Wingdings 3</vt:lpstr>
      <vt:lpstr>패싯</vt:lpstr>
      <vt:lpstr>3. Data Structure and Algorithms 2</vt:lpstr>
      <vt:lpstr>목차</vt:lpstr>
      <vt:lpstr>1. Graph</vt:lpstr>
      <vt:lpstr>1. Graph</vt:lpstr>
      <vt:lpstr>1. Graph</vt:lpstr>
      <vt:lpstr>1. Graph</vt:lpstr>
      <vt:lpstr>2. Representation of graph</vt:lpstr>
      <vt:lpstr>3. Traversing Problem</vt:lpstr>
      <vt:lpstr>4. Shortest Path Problem – Dijikstra’s Algorithm 1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30</cp:revision>
  <dcterms:created xsi:type="dcterms:W3CDTF">2020-06-18T13:12:50Z</dcterms:created>
  <dcterms:modified xsi:type="dcterms:W3CDTF">2020-06-21T14:47:41Z</dcterms:modified>
</cp:coreProperties>
</file>