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328" r:id="rId13"/>
    <p:sldId id="274" r:id="rId14"/>
    <p:sldId id="315" r:id="rId15"/>
    <p:sldId id="325" r:id="rId16"/>
    <p:sldId id="327" r:id="rId17"/>
    <p:sldId id="326" r:id="rId18"/>
    <p:sldId id="277" r:id="rId19"/>
    <p:sldId id="299" r:id="rId20"/>
    <p:sldId id="260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208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Gluon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Gloun</a:t>
            </a:r>
            <a:endParaRPr lang="en-US" sz="20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7" y="3182051"/>
            <a:ext cx="6554626" cy="355042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822348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Python image_classification.py –dataset cifar10 –model vgg11 –epochs 1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971" y="2251851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Namespace(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batch_norm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batch_size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=32,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builtin_profiler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data_dir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dataset='cifar10',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dtype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='float32', epochs=1,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gpus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kvstore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='device',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log_interval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=50,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lr_factor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lr_steps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='30,60,90', mode=None, model='vgg11', momentum=0.9,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num_workers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=4, prefix='', profile=False, resume='',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save_frequency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=10, seed=123,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start_epoch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use_pretrained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use_thumbnail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wd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=0.0001)</a:t>
            </a:r>
            <a:endParaRPr lang="en-US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6317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단일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머신에서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CIFAR10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셋에 대한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VGG11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학습</a:t>
            </a:r>
            <a:endParaRPr lang="en-US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(padding, stride)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(drop-out, flatten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시계열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학습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Prophet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Gluon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m)2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10660</TotalTime>
  <Words>569</Words>
  <Application>Microsoft Office PowerPoint</Application>
  <PresentationFormat>화면 슬라이드 쇼(4:3)</PresentationFormat>
  <Paragraphs>135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643</cp:revision>
  <dcterms:created xsi:type="dcterms:W3CDTF">2007-11-11T16:17:21Z</dcterms:created>
  <dcterms:modified xsi:type="dcterms:W3CDTF">2019-12-20T06:37:18Z</dcterms:modified>
</cp:coreProperties>
</file>