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8" r:id="rId2"/>
    <p:sldId id="271" r:id="rId3"/>
    <p:sldId id="269" r:id="rId4"/>
    <p:sldId id="270" r:id="rId5"/>
    <p:sldId id="300" r:id="rId6"/>
    <p:sldId id="301" r:id="rId7"/>
    <p:sldId id="303" r:id="rId8"/>
    <p:sldId id="302" r:id="rId9"/>
    <p:sldId id="304" r:id="rId10"/>
    <p:sldId id="305" r:id="rId11"/>
    <p:sldId id="306" r:id="rId12"/>
    <p:sldId id="307" r:id="rId13"/>
    <p:sldId id="272" r:id="rId14"/>
    <p:sldId id="308" r:id="rId15"/>
    <p:sldId id="273" r:id="rId16"/>
    <p:sldId id="298" r:id="rId17"/>
    <p:sldId id="309" r:id="rId18"/>
    <p:sldId id="310" r:id="rId19"/>
    <p:sldId id="311" r:id="rId20"/>
    <p:sldId id="312" r:id="rId21"/>
    <p:sldId id="313" r:id="rId22"/>
    <p:sldId id="274" r:id="rId23"/>
    <p:sldId id="277" r:id="rId24"/>
    <p:sldId id="299" r:id="rId25"/>
    <p:sldId id="260" r:id="rId26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9" autoAdjust="0"/>
    <p:restoredTop sz="78629" autoAdjust="0"/>
  </p:normalViewPr>
  <p:slideViewPr>
    <p:cSldViewPr>
      <p:cViewPr>
        <p:scale>
          <a:sx n="100" d="100"/>
          <a:sy n="100" d="100"/>
        </p:scale>
        <p:origin x="10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2019-12-10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8288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56704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94276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60024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45413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5897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49975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49248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4205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kumimoji="1" lang="ko-KR" altLang="en-US" dirty="0" smtClean="0"/>
              <a:t>지난 세미나에서</a:t>
            </a:r>
            <a:r>
              <a:rPr kumimoji="1" lang="ko-KR" altLang="en-US" baseline="0" dirty="0" smtClean="0"/>
              <a:t> 배웠던 내용을 간략하게 설명하겠습니다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먼저 </a:t>
            </a:r>
            <a:r>
              <a:rPr kumimoji="1" lang="ko-KR" altLang="en-US" baseline="0" dirty="0" err="1" smtClean="0"/>
              <a:t>딥러닝을</a:t>
            </a:r>
            <a:r>
              <a:rPr kumimoji="1" lang="ko-KR" altLang="en-US" baseline="0" dirty="0" smtClean="0"/>
              <a:t> 배우기 전에 가장 기본이 되는 </a:t>
            </a:r>
            <a:r>
              <a:rPr kumimoji="1" lang="ko-KR" altLang="en-US" baseline="0" dirty="0" err="1" smtClean="0"/>
              <a:t>선형회귀와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로지스틱</a:t>
            </a:r>
            <a:r>
              <a:rPr kumimoji="1" lang="ko-KR" altLang="en-US" baseline="0" dirty="0" smtClean="0"/>
              <a:t> 회귀를 알아봤습니다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먼저</a:t>
            </a:r>
            <a:r>
              <a:rPr kumimoji="1" lang="en-US" altLang="ko-KR" dirty="0" smtClean="0"/>
              <a:t>, </a:t>
            </a:r>
            <a:r>
              <a:rPr kumimoji="1" lang="ko-KR" altLang="en-US" dirty="0" err="1" smtClean="0"/>
              <a:t>선형회귀는</a:t>
            </a:r>
            <a:r>
              <a:rPr kumimoji="1" lang="ko-KR" altLang="en-US" dirty="0" smtClean="0"/>
              <a:t> 가장 훌륭한 예측선 </a:t>
            </a:r>
            <a:r>
              <a:rPr kumimoji="1" lang="ko-KR" altLang="en-US" dirty="0" err="1" smtClean="0"/>
              <a:t>긋기라고</a:t>
            </a:r>
            <a:r>
              <a:rPr kumimoji="1" lang="ko-KR" altLang="en-US" dirty="0" smtClean="0"/>
              <a:t> 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 </a:t>
            </a:r>
            <a:r>
              <a:rPr kumimoji="1" lang="ko-KR" altLang="en-US" dirty="0" err="1" smtClean="0"/>
              <a:t>예측선을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긋는데는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일차함수인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y = ax +b </a:t>
            </a:r>
            <a:r>
              <a:rPr kumimoji="1" lang="ko-KR" altLang="en-US" dirty="0" smtClean="0"/>
              <a:t>직선을 표현하는 이 함수를 사용했고 우리는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값과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는 최소 </a:t>
            </a:r>
            <a:r>
              <a:rPr kumimoji="1" lang="ko-KR" altLang="en-US" dirty="0" err="1" smtClean="0"/>
              <a:t>제곱법을</a:t>
            </a:r>
            <a:r>
              <a:rPr kumimoji="1" lang="ko-KR" altLang="en-US" dirty="0" smtClean="0"/>
              <a:t> 통해</a:t>
            </a:r>
            <a:endParaRPr kumimoji="1" lang="en-US" altLang="ko-KR" dirty="0" smtClean="0"/>
          </a:p>
          <a:p>
            <a:r>
              <a:rPr kumimoji="1" lang="ko-KR" altLang="en-US" dirty="0" smtClean="0"/>
              <a:t>간단하게 구할 수 있었습니다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하지만 변수가 많아질수록 최소 제곱법으로만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값과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값을 </a:t>
            </a:r>
            <a:r>
              <a:rPr kumimoji="1" lang="ko-KR" altLang="en-US" dirty="0" err="1" smtClean="0"/>
              <a:t>구하는데는</a:t>
            </a:r>
            <a:r>
              <a:rPr kumimoji="1" lang="ko-KR" altLang="en-US" dirty="0" smtClean="0"/>
              <a:t> 한계가 있어서 </a:t>
            </a:r>
            <a:r>
              <a:rPr kumimoji="1" lang="ko-KR" altLang="en-US" dirty="0" err="1" smtClean="0"/>
              <a:t>오차값을</a:t>
            </a:r>
            <a:r>
              <a:rPr kumimoji="1" lang="ko-KR" altLang="en-US" dirty="0" smtClean="0"/>
              <a:t> 통해</a:t>
            </a:r>
            <a:endParaRPr kumimoji="1" lang="en-US" altLang="ko-KR" dirty="0" smtClean="0"/>
          </a:p>
          <a:p>
            <a:r>
              <a:rPr kumimoji="1" lang="ko-KR" altLang="en-US" dirty="0" smtClean="0"/>
              <a:t>구하는 경사 </a:t>
            </a:r>
            <a:r>
              <a:rPr kumimoji="1" lang="ko-KR" altLang="en-US" dirty="0" err="1" smtClean="0"/>
              <a:t>하강법을</a:t>
            </a:r>
            <a:r>
              <a:rPr kumimoji="1" lang="ko-KR" altLang="en-US" dirty="0" smtClean="0"/>
              <a:t> 설명했습니다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경사하강법은 직선과 </a:t>
            </a:r>
            <a:r>
              <a:rPr kumimoji="1" lang="ko-KR" altLang="en-US" dirty="0" err="1" smtClean="0"/>
              <a:t>실제값의</a:t>
            </a:r>
            <a:r>
              <a:rPr kumimoji="1" lang="ko-KR" altLang="en-US" dirty="0" smtClean="0"/>
              <a:t> 거리가 가장 작은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값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다시 말해서 오차가 가작 작은 값이 가장 훌륭한 </a:t>
            </a:r>
            <a:r>
              <a:rPr kumimoji="1" lang="ko-KR" altLang="en-US" baseline="0" dirty="0" err="1" smtClean="0"/>
              <a:t>예측선이</a:t>
            </a:r>
            <a:r>
              <a:rPr kumimoji="1" lang="ko-KR" altLang="en-US" baseline="0" dirty="0" smtClean="0"/>
              <a:t> 된다고 했는데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그러면 가장 작은 </a:t>
            </a:r>
            <a:r>
              <a:rPr kumimoji="1" lang="ko-KR" altLang="en-US" baseline="0" dirty="0" err="1" smtClean="0"/>
              <a:t>오차값을</a:t>
            </a:r>
            <a:r>
              <a:rPr kumimoji="1" lang="ko-KR" altLang="en-US" baseline="0" dirty="0" smtClean="0"/>
              <a:t> 어떻게 구하냐 이는 </a:t>
            </a:r>
            <a:r>
              <a:rPr kumimoji="1" lang="ko-KR" altLang="en-US" baseline="0" dirty="0" err="1" smtClean="0"/>
              <a:t>이차함수를</a:t>
            </a:r>
            <a:r>
              <a:rPr kumimoji="1" lang="ko-KR" altLang="en-US" baseline="0" dirty="0" smtClean="0"/>
              <a:t> 이용해서 이차함수에서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의 값을 미분 </a:t>
            </a:r>
            <a:r>
              <a:rPr kumimoji="1" lang="ko-KR" altLang="en-US" baseline="0" dirty="0" err="1" smtClean="0"/>
              <a:t>했을때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 되는 값이 오차가 가장 작은 선이라고 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로지스틱</a:t>
            </a:r>
            <a:r>
              <a:rPr kumimoji="1" lang="ko-KR" altLang="en-US" baseline="0" dirty="0" smtClean="0"/>
              <a:t> 회귀도 </a:t>
            </a:r>
            <a:r>
              <a:rPr kumimoji="1" lang="ko-KR" altLang="en-US" baseline="0" dirty="0" err="1" smtClean="0"/>
              <a:t>선형회귀와</a:t>
            </a:r>
            <a:r>
              <a:rPr kumimoji="1" lang="ko-KR" altLang="en-US" baseline="0" dirty="0" smtClean="0"/>
              <a:t> 마찬가지로 가장 훌륭한 </a:t>
            </a:r>
            <a:r>
              <a:rPr kumimoji="1" lang="ko-KR" altLang="en-US" baseline="0" dirty="0" err="1" smtClean="0"/>
              <a:t>예측선을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긋는거지만</a:t>
            </a:r>
            <a:r>
              <a:rPr kumimoji="1" lang="ko-KR" altLang="en-US" baseline="0" dirty="0" smtClean="0"/>
              <a:t> 선형회귀와는 달리 곡선을 그리는 작업입니다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그래서 곡선을 나타내는 </a:t>
            </a:r>
            <a:r>
              <a:rPr kumimoji="1" lang="ko-KR" altLang="en-US" baseline="0" dirty="0" err="1" smtClean="0"/>
              <a:t>시그모이드</a:t>
            </a:r>
            <a:r>
              <a:rPr kumimoji="1" lang="ko-KR" altLang="en-US" baseline="0" dirty="0" smtClean="0"/>
              <a:t> 함수를 이용했고 여기서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값과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값을 구하는 방법을 알아봤습니다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값은 선형회귀에서 구했던 방법 그대로 하면 됐고</a:t>
            </a:r>
            <a:endParaRPr kumimoji="1" lang="en-US" altLang="ko-KR" dirty="0" smtClean="0"/>
          </a:p>
          <a:p>
            <a:r>
              <a:rPr kumimoji="1" lang="en-US" altLang="ko-KR" dirty="0" smtClean="0"/>
              <a:t>A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값은 </a:t>
            </a:r>
            <a:r>
              <a:rPr kumimoji="1" lang="ko-KR" altLang="en-US" baseline="0" dirty="0" err="1" smtClean="0"/>
              <a:t>로그함수를</a:t>
            </a:r>
            <a:r>
              <a:rPr kumimoji="1" lang="ko-KR" altLang="en-US" baseline="0" dirty="0" smtClean="0"/>
              <a:t> 변형해서 만든 공식을 이용해서 똑같이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의 값을 미분 했을 때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 되는 값을 구해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값을 구했습니다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 </a:t>
            </a:r>
            <a:r>
              <a:rPr kumimoji="1" lang="ko-KR" altLang="en-US" baseline="0" dirty="0" err="1" smtClean="0"/>
              <a:t>로지스틱의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입력값을</a:t>
            </a:r>
            <a:r>
              <a:rPr kumimoji="1" lang="ko-KR" altLang="en-US" baseline="0" dirty="0" smtClean="0"/>
              <a:t> 통해 </a:t>
            </a:r>
            <a:r>
              <a:rPr kumimoji="1" lang="ko-KR" altLang="en-US" baseline="0" dirty="0" err="1" smtClean="0"/>
              <a:t>출력값을</a:t>
            </a:r>
            <a:r>
              <a:rPr kumimoji="1" lang="ko-KR" altLang="en-US" baseline="0" dirty="0" smtClean="0"/>
              <a:t> 구하는 함수를 표현하면 </a:t>
            </a:r>
            <a:r>
              <a:rPr kumimoji="1" lang="ko-KR" altLang="en-US" baseline="0" dirty="0" err="1" smtClean="0"/>
              <a:t>이와같고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이는 인간의 뇌에 뉴런이 하는 </a:t>
            </a:r>
            <a:r>
              <a:rPr kumimoji="1" lang="ko-KR" altLang="en-US" baseline="0" dirty="0" err="1" smtClean="0"/>
              <a:t>매커니즘과</a:t>
            </a:r>
            <a:r>
              <a:rPr kumimoji="1" lang="ko-KR" altLang="en-US" baseline="0" dirty="0" smtClean="0"/>
              <a:t> 동일하다고 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 내용이 </a:t>
            </a:r>
            <a:r>
              <a:rPr kumimoji="1" lang="en-US" altLang="ko-KR" baseline="0" dirty="0" smtClean="0"/>
              <a:t>1957</a:t>
            </a:r>
            <a:r>
              <a:rPr kumimoji="1" lang="ko-KR" altLang="en-US" baseline="0" dirty="0" smtClean="0"/>
              <a:t>년에 </a:t>
            </a:r>
            <a:r>
              <a:rPr kumimoji="1" lang="ko-KR" altLang="en-US" baseline="0" dirty="0" err="1" smtClean="0"/>
              <a:t>퍼셉트론이라</a:t>
            </a:r>
            <a:r>
              <a:rPr kumimoji="1" lang="ko-KR" altLang="en-US" baseline="0" dirty="0" smtClean="0"/>
              <a:t> 하여 논문으로 발표가 되었고 이는 나중에 인공신경망의 가장 중요한 기본 단위가 됩니다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91836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5974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55151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44012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89319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09004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14522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9693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2019.12.06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설계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입력층과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사이에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만드는 도식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6146" name="Picture 2" descr="10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539552" y="2281169"/>
            <a:ext cx="3816424" cy="29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932040" y="2895721"/>
            <a:ext cx="3707904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= σ(x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b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 latinLnBrk="1">
              <a:lnSpc>
                <a:spcPct val="150000"/>
              </a:lnSpc>
            </a:pP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= σ(x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b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pl-PL" altLang="ko-KR" b="0" i="0" dirty="0">
              <a:solidFill>
                <a:srgbClr val="424242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37659" y="4134883"/>
            <a:ext cx="3707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r>
              <a:rPr lang="en-US" altLang="ko-KR" baseline="-25000" dirty="0" err="1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out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= </a:t>
            </a:r>
            <a:r>
              <a:rPr lang="el-GR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σ(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31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n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32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b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251520" y="573467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은닉층으로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각각 자신의 가중치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(w)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 바이어스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(b)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값을 보냄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은닉층에서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모인 값이 한 번 더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함수를 이용해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최종값으로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결과를 보냄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693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문제의 해결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가중치와 바이어스를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차원 배열로 표시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포함해 가중치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바이어스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4355579"/>
            <a:ext cx="2448937" cy="9456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5" y="2938970"/>
            <a:ext cx="2465102" cy="937547"/>
          </a:xfrm>
          <a:prstGeom prst="rect">
            <a:avLst/>
          </a:prstGeom>
        </p:spPr>
      </p:pic>
      <p:pic>
        <p:nvPicPr>
          <p:cNvPr id="7174" name="Picture 6" descr="104_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4499992" y="2708920"/>
            <a:ext cx="3624337" cy="282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347864" y="3771057"/>
            <a:ext cx="828055" cy="704611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3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문제의 해결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값과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값을 각각 입력해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 산출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19" y="2132856"/>
            <a:ext cx="5172162" cy="3066212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5661248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숨어있는 두 개의 노드를 다층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퍼셉트론을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통해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 해결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9716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오차 </a:t>
            </a: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역전파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62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오차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역전파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역전파의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개념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가중치와 바이어스를 구해가는 과정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오차를 구해 이를 토대로 하나 앞선 가중치를 차례로 거슬러 올라가며 조정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20888"/>
            <a:ext cx="3266808" cy="18047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420888"/>
            <a:ext cx="4002556" cy="1804789"/>
          </a:xfrm>
          <a:prstGeom prst="rect">
            <a:avLst/>
          </a:prstGeom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4437112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(back propagation):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최적화의 계산 방향이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출력층에서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시작해 앞으로 진행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251520" y="4890839"/>
            <a:ext cx="864096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임의의 초기 가중치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(w)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준 뒤 결과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2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yout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계산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계산 결과와 우리가 원하는 값 사이의 오차를 구함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경사 </a:t>
            </a:r>
            <a:r>
              <a:rPr lang="ko-KR" altLang="en-US" sz="12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하강법을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이용해 앞 가중치를 오차가 작아지는 방향으로 업데이트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위 과정을 더 이상 오차가 줄어들지 않을 때까지 반복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8198" name="Picture 6" descr="1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60"/>
          <a:stretch/>
        </p:blipFill>
        <p:spPr bwMode="auto">
          <a:xfrm>
            <a:off x="323528" y="5941653"/>
            <a:ext cx="5715000" cy="85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9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딥러닝에서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신경망으로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18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576635"/>
            <a:ext cx="5924550" cy="2305050"/>
          </a:xfrm>
          <a:prstGeom prst="rect">
            <a:avLst/>
          </a:prstGeom>
        </p:spPr>
      </p:pic>
      <p:sp>
        <p:nvSpPr>
          <p:cNvPr id="24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역전파의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개념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오차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만나 신경망이 됨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신경망은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문제를 가볍게 해결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251520" y="5174381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하지만 인공지능은 기대만큼 결과가 좋지 않았음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242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 문제와 활성화 함수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(vanishing gradient):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층이 늘어나면서 기울기가 중간에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되어버리는 것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251520" y="5390405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이는 활성화 함수로 사용된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함수의 특성 때문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348879"/>
            <a:ext cx="6565438" cy="2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미분하면 최대치가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0.3</a:t>
            </a: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작기 때문에 계속 곱하다 보면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 가까워 짐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251520" y="5390405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이를 해결하고자 활성화 함수를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아닌 여러 함수로 대체하기 시작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2" y="2492896"/>
            <a:ext cx="6200775" cy="2247900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 문제와 활성화 함수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6850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395536" y="4568142"/>
            <a:ext cx="8640960" cy="228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하이퍼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볼릭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탄젠트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tanh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함수의 범위를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-1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에서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확장해 미분한 값의 범위가 확장되는 효과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하지만 여전히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작은 값이 존재하므로 기울기 소실 문제는 여전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렐루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ReLU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</a:p>
          <a:p>
            <a:pPr marL="285750" indent="-285750" algn="l">
              <a:buFontTx/>
              <a:buChar char="-"/>
              <a:defRPr/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작을 때는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크면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그대로 사용하는 함수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방법을 쓰면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크기만 하면 미분 값이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되어 기울기 소실 문제 해결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현재 가장 많이 사용되는 활성화 함수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소프트플러스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softplus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렐루의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되는 순간을 완화한 함수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3314" name="Picture 2" descr="11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2"/>
          <a:stretch/>
        </p:blipFill>
        <p:spPr bwMode="auto">
          <a:xfrm>
            <a:off x="899592" y="1556792"/>
            <a:ext cx="7151593" cy="284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 문제와 활성화 함수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96784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CD1AC35C-15D0-4946-AAE5-32C7DA9996E2}"/>
              </a:ext>
            </a:extLst>
          </p:cNvPr>
          <p:cNvSpPr txBox="1"/>
          <p:nvPr/>
        </p:nvSpPr>
        <p:spPr>
          <a:xfrm>
            <a:off x="2857500" y="2239982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오차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역전파</a:t>
            </a:r>
            <a:endParaRPr lang="en-US" altLang="ko-KR" sz="3000" spc="-150" dirty="0">
              <a:solidFill>
                <a:schemeClr val="bg1">
                  <a:lumMod val="50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500" y="1628795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퍼셉트론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0" name="텍스트 상자 1">
            <a:extLst>
              <a:ext uri="{FF2B5EF4-FFF2-40B4-BE49-F238E27FC236}">
                <a16:creationId xmlns:a16="http://schemas.microsoft.com/office/drawing/2014/main" id="{4822F36E-30E7-5441-8010-5AC67857190F}"/>
              </a:ext>
            </a:extLst>
          </p:cNvPr>
          <p:cNvSpPr txBox="1"/>
          <p:nvPr/>
        </p:nvSpPr>
        <p:spPr>
          <a:xfrm>
            <a:off x="2857500" y="3463925"/>
            <a:ext cx="6264275" cy="5540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04.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설계</a:t>
            </a:r>
            <a:r>
              <a:rPr lang="en-US" altLang="ko-KR" sz="30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1" name="텍스트 상자 1">
            <a:extLst>
              <a:ext uri="{FF2B5EF4-FFF2-40B4-BE49-F238E27FC236}">
                <a16:creationId xmlns:a16="http://schemas.microsoft.com/office/drawing/2014/main" id="{54B672C5-0CCE-3840-83A6-5C2FCB32D947}"/>
              </a:ext>
            </a:extLst>
          </p:cNvPr>
          <p:cNvSpPr txBox="1"/>
          <p:nvPr/>
        </p:nvSpPr>
        <p:spPr>
          <a:xfrm>
            <a:off x="2857500" y="2852738"/>
            <a:ext cx="6264275" cy="55403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03.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신경망에서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딥러닝으로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속도와 정확도 문제를 해결하는 고급 경사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가중치를 정확하게 찾아가지만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계산량이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매우 많다는 단점이 있음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2285014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확률적 경사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(SGD)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994081"/>
            <a:ext cx="5953125" cy="2171700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5390405"/>
            <a:ext cx="864096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확률적 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속도의 단점을 보완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전체 데이터를 사용하는 것이 아니라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랜덤하게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추출한 일부 데이터를 사용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더 빨리 그리고 자주 업데이트가 가능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92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모멘텀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(momentum)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모멘텀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(momentum)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이란 단어는 관성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탄력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가속도라는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뜻으로 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하강법에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탄력을 더해 주는 것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2285014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확률적 경사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(SGD)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878075"/>
            <a:ext cx="6000750" cy="2190750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390405"/>
            <a:ext cx="864096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확률적 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속도의 단점을 보완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전체 데이터를 사용하는 것이 아니라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랜덤하게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추출한 일부 데이터를 사용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더 빨리 그리고 자주 업데이트가 가능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5808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로지스틱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회귀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04.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13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향후 세미나 계획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06.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1224733"/>
            <a:ext cx="864096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한계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(XOR)</a:t>
            </a:r>
          </a:p>
          <a:p>
            <a:pPr algn="l">
              <a:lnSpc>
                <a:spcPct val="20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해결방법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신경망에서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딥러닝으로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활용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9. CNN, RNN</a:t>
            </a:r>
            <a:endParaRPr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98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퍼셉트론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지난 세미나 내용 요약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개체 틀 2"/>
              <p:cNvSpPr txBox="1">
                <a:spLocks/>
              </p:cNvSpPr>
              <p:nvPr/>
            </p:nvSpPr>
            <p:spPr>
              <a:xfrm>
                <a:off x="251520" y="1444794"/>
                <a:ext cx="8640960" cy="44863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AutoNum type="arabicPeriod"/>
                  <a:defRPr/>
                </a:pP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선형회귀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훌륭한 예측선 긋기</a:t>
                </a:r>
                <a:endParaRPr lang="en-US" altLang="ko-KR" sz="12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y = ax + b </a:t>
                </a:r>
                <a:r>
                  <a:rPr lang="ko-KR" altLang="en-US" sz="12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최소제곱법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2. </a:t>
                </a: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경사 </a:t>
                </a:r>
                <a:r>
                  <a:rPr lang="ko-KR" altLang="en-US" sz="16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하강법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평균 제곱근 오차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(RMSE)</a:t>
                </a: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오차가 가장 작은 값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이차함수에서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a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의 값을 미분 했을 때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0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 되는 값</a:t>
                </a:r>
                <a:endParaRPr lang="en-US" altLang="ko-KR" sz="12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3. </a:t>
                </a:r>
                <a:r>
                  <a:rPr lang="ko-KR" altLang="en-US" sz="16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로지스틱</a:t>
                </a: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회귀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훌륭한 예측선 긋기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(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곡선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)</a:t>
                </a: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𝑦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= </m:t>
                    </m:r>
                    <m:f>
                      <m:fPr>
                        <m:ctrlPr>
                          <a:rPr lang="en-US" altLang="ko-KR" sz="1200" b="1" i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</m:ctrlPr>
                      </m:fPr>
                      <m:num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1</m:t>
                        </m:r>
                      </m:num>
                      <m:den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200" b="1" i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</m:ctrlPr>
                          </m:sSupPr>
                          <m:e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(−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𝑎𝑥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+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𝑏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오차가 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작은 값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−{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𝑦𝑙𝑜𝑔h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+</m:t>
                    </m:r>
                    <m:d>
                      <m:dPr>
                        <m:ctrlPr>
                          <a:rPr lang="en-US" altLang="ko-KR" sz="1200" b="1" i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</m:ctrlPr>
                      </m:dPr>
                      <m:e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1−</m:t>
                        </m:r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altLang="ko-KR" sz="1200" b="1" i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200" b="1" i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</m:ctrlPr>
                          </m:dPr>
                          <m:e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1−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h</m:t>
                            </m:r>
                          </m:e>
                        </m:d>
                      </m:e>
                    </m:func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}</m:t>
                    </m:r>
                  </m:oMath>
                </a14:m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a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의 값을 미분 했을 때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0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 되는 값</a:t>
                </a:r>
              </a:p>
              <a:p>
                <a:pPr algn="l">
                  <a:defRPr/>
                </a:pPr>
                <a:endParaRPr lang="en-US" altLang="ko-KR" sz="1600" dirty="0"/>
              </a:p>
              <a:p>
                <a:pPr algn="l">
                  <a:defRPr/>
                </a:pPr>
                <a:r>
                  <a:rPr lang="en-US" altLang="ko-KR" sz="16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4. </a:t>
                </a:r>
                <a:r>
                  <a:rPr lang="ko-KR" altLang="en-US" sz="1600" b="1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퍼셉트론</a:t>
                </a:r>
                <a:endPara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-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𝑦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=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𝑎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1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𝑥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1+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𝑎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2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𝑥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2+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𝑏</m:t>
                    </m:r>
                  </m:oMath>
                </a14:m>
                <a:endParaRPr lang="ko-KR" altLang="en-US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뉴런의 </a:t>
                </a:r>
                <a:r>
                  <a:rPr lang="ko-KR" altLang="en-US" sz="1200" b="1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매커니즘과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동일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퍼셉트론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인공 신경망의 가장 작은 단위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</p:txBody>
          </p:sp>
        </mc:Choice>
        <mc:Fallback xmlns="">
          <p:sp>
            <p:nvSpPr>
              <p:cNvPr id="19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44794"/>
                <a:ext cx="8640960" cy="44863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88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퍼셉트론의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과제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임의의 직선을 그어 한쪽 편에는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검은점만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다른 한쪽에는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흰점만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있게끔 할 수 있을까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09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"/>
          <a:stretch/>
        </p:blipFill>
        <p:spPr bwMode="auto">
          <a:xfrm>
            <a:off x="1187624" y="2348880"/>
            <a:ext cx="2880320" cy="272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09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9"/>
          <a:stretch/>
        </p:blipFill>
        <p:spPr bwMode="auto">
          <a:xfrm>
            <a:off x="4790772" y="2348880"/>
            <a:ext cx="3099523" cy="272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572804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선을 아무리 그어도 해결되지 않는 상황이 발생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7570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XOR(exclusive OR)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628800"/>
            <a:ext cx="864096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컴퓨터는 두 가지의 디지털 값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즉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을 입력해 하나의 값을 출력하는 회로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(=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모여 만들어짐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572804"/>
            <a:ext cx="864096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AND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x1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둘 다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일 때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출력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OR 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x1, 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둘 중 하나라도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출력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x1, 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둘 중 하나만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일 때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출력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420887"/>
            <a:ext cx="5847214" cy="28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XOR(exclusive OR)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흰점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검은검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572804"/>
            <a:ext cx="8640960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1969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MIT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마빈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민스키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(Marvin Minsky)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&lt;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퍼셉트론즈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Perceptrons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논문 발표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0" name="Picture 2" descr="10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4"/>
          <a:stretch/>
        </p:blipFill>
        <p:spPr bwMode="auto">
          <a:xfrm>
            <a:off x="899592" y="2311075"/>
            <a:ext cx="7137261" cy="278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5986557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뉴런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신경망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ctr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인공 신경망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인공지능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4258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(multilayer perceptron)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5661248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좌표 평면 자체에 변화를 주어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문제를 해결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2" name="Picture 4" descr="102_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6"/>
          <a:stretch/>
        </p:blipFill>
        <p:spPr bwMode="auto">
          <a:xfrm>
            <a:off x="467544" y="2564904"/>
            <a:ext cx="810811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인공 신경망 개발을 위해 반드시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문제를 극복해야만 함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78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(multilayer perceptron)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4" name="Picture 6" descr="102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70"/>
          <a:stretch/>
        </p:blipFill>
        <p:spPr bwMode="auto">
          <a:xfrm>
            <a:off x="971600" y="2195109"/>
            <a:ext cx="4464611" cy="173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좌표 평면 자체에 변화를 주기 위해 두 개의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계산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5122" name="Picture 2" descr="102_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81" b="11998"/>
          <a:stretch/>
        </p:blipFill>
        <p:spPr bwMode="auto">
          <a:xfrm>
            <a:off x="971600" y="4415901"/>
            <a:ext cx="4464611" cy="182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5724128" y="2929134"/>
            <a:ext cx="3312368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숨어있는 층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(hidden layer)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5724128" y="5034114"/>
            <a:ext cx="3312368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좌표평면을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왜곡시키는 결과를 가져옴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507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8071</TotalTime>
  <Words>1040</Words>
  <Application>Microsoft Office PowerPoint</Application>
  <PresentationFormat>화면 슬라이드 쇼(4:3)</PresentationFormat>
  <Paragraphs>171</Paragraphs>
  <Slides>25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KoPub돋움체 Light</vt:lpstr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Cambria Math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563</cp:revision>
  <dcterms:created xsi:type="dcterms:W3CDTF">2007-11-11T16:17:21Z</dcterms:created>
  <dcterms:modified xsi:type="dcterms:W3CDTF">2019-12-10T04:26:24Z</dcterms:modified>
</cp:coreProperties>
</file>