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274" r:id="rId13"/>
    <p:sldId id="315" r:id="rId14"/>
    <p:sldId id="325" r:id="rId15"/>
    <p:sldId id="327" r:id="rId16"/>
    <p:sldId id="326" r:id="rId17"/>
    <p:sldId id="277" r:id="rId18"/>
    <p:sldId id="299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780928"/>
            <a:ext cx="4975032" cy="37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Mxnet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Gluone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3" y="2060848"/>
            <a:ext cx="7199784" cy="3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공복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5108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m)2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9878</TotalTime>
  <Words>449</Words>
  <Application>Microsoft Office PowerPoint</Application>
  <PresentationFormat>화면 슬라이드 쇼(4:3)</PresentationFormat>
  <Paragraphs>118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628</cp:revision>
  <dcterms:created xsi:type="dcterms:W3CDTF">2007-11-11T16:17:21Z</dcterms:created>
  <dcterms:modified xsi:type="dcterms:W3CDTF">2019-12-19T02:25:05Z</dcterms:modified>
</cp:coreProperties>
</file>