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321" r:id="rId4"/>
    <p:sldId id="269" r:id="rId5"/>
    <p:sldId id="307" r:id="rId6"/>
    <p:sldId id="322" r:id="rId7"/>
    <p:sldId id="272" r:id="rId8"/>
    <p:sldId id="323" r:id="rId9"/>
    <p:sldId id="324" r:id="rId10"/>
    <p:sldId id="273" r:id="rId11"/>
    <p:sldId id="298" r:id="rId12"/>
    <p:sldId id="274" r:id="rId13"/>
    <p:sldId id="315" r:id="rId14"/>
    <p:sldId id="325" r:id="rId15"/>
    <p:sldId id="326" r:id="rId16"/>
    <p:sldId id="277" r:id="rId17"/>
    <p:sldId id="299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>
        <p:scale>
          <a:sx n="33" d="100"/>
          <a:sy n="33" d="100"/>
        </p:scale>
        <p:origin x="3762" y="1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721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642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714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7573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369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191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과적합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과적합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초음파 광물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베스트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4725144"/>
            <a:ext cx="7488832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포도로 만든 와인은 고대 그리스 로마 시대부터 서양 음식의 기본이 된 오랜 양조주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빛깔에 따라 맑고 투명한 화이트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붉은색을 띠는 레드 와인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포르투갈 서북쪽의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지방에서 만들어진 와인을 측정한 데이터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6129074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등급과 맛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산도에 따라 레드와인인지 화이트와인인지 구분해 보자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</a:t>
            </a:r>
          </a:p>
        </p:txBody>
      </p:sp>
      <p:pic>
        <p:nvPicPr>
          <p:cNvPr id="2050" name="Picture 2" descr="레드와인 화이트와인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66" y="1512097"/>
            <a:ext cx="3336305" cy="29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05" y="1628800"/>
            <a:ext cx="7272471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5650" y="4315427"/>
            <a:ext cx="7704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6497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주석산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아세트산 농도    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구연산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잔류 당분 농도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class(1: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레드와인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화이트와인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056" y="50217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9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pH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10: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황산칼륨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11: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알코올 도수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12: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와인의 맛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(0~10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등급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endParaRPr lang="ko-KR" altLang="en-US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7796" y="5045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염화나트륨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유리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총 아황산 농도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8: 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밀도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79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베스트 모델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와인의 종류 예측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3" y="2060848"/>
            <a:ext cx="7199784" cy="38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다중 분류 문제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데이터 다루기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(pandas, </a:t>
            </a:r>
            <a:r>
              <a:rPr lang="en-US" altLang="ko-KR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matplotlib</a:t>
            </a:r>
            <a:r>
              <a:rPr lang="en-US" altLang="ko-KR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)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베스트 모델 선정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92200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sz="2100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과적합</a:t>
            </a:r>
            <a:r>
              <a:rPr lang="ko-KR" altLang="en-US" sz="21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문제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755650" y="1196752"/>
            <a:ext cx="748883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- pandas,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matplotlib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one-hot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인코딩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 맥스 함수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Training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set, Test set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업데이트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학습 자동 중단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973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데이터 다루기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인디언은 미국 남서부에 살고 있는 원주민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1950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년대까지만 해도 비만이 단 한 명도 없는 민족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전체 부족의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당뇨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80%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비만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802304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비만은 유전일까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아니면 식습관 조절에 실패한 자신의 탓일까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827584" y="6267170"/>
            <a:ext cx="748883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결론은 비만이 유전 및 환경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모두의 탓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31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2123728" y="1332782"/>
            <a:ext cx="4097675" cy="319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다루기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피마 인디언 데이터 분석하기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33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0"/>
          <a:stretch/>
        </p:blipFill>
        <p:spPr bwMode="auto">
          <a:xfrm>
            <a:off x="539552" y="1556792"/>
            <a:ext cx="714375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55650" y="4315427"/>
            <a:ext cx="770478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768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8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 (pregnant):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과거 임신 횟수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 (plasma):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포도당 부하 검사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시간 후 공복 혈당 농도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 (pressure):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확장기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혈압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 Hg)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 (thickness):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삼두근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피부 주름 두께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(mm)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5 (insulin):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혈청 인슐린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(2-hour, mu U/ml)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 (BMI): </a:t>
            </a: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체질량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지수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(BMI, weight in kg/(height in m)2)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7 (pedigree):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당뇨병 가족력</a:t>
            </a:r>
          </a:p>
          <a:p>
            <a:pPr algn="just" latinLnBrk="1"/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8 (age):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나이</a:t>
            </a:r>
          </a:p>
          <a:p>
            <a:pPr algn="just" latinLnBrk="1"/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(1),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당뇨 아님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9758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다중 분류 문제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827584" y="4725144"/>
            <a:ext cx="7488832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꽃봉오리가 마치 먹물을 머금은 붓과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같다하여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붓꽃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＇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이라 불림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 typeface="Wingdings" panose="05000000000000000000" pitchFamily="2" charset="2"/>
              <a:buChar char="ü"/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꽃잎의 모양과 길이에 따라 여러 가지 품종으로 나뉨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827584" y="5556276"/>
            <a:ext cx="7488832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통해서 품종을 구별할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</a:p>
        </p:txBody>
      </p:sp>
      <p:pic>
        <p:nvPicPr>
          <p:cNvPr id="3074" name="Picture 2" descr="아이리스 품종 이미지 검색결과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63" y="1644660"/>
            <a:ext cx="8448873" cy="268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다중 분류 문제</a:t>
            </a:r>
            <a:endParaRPr lang="en-US" altLang="ko-KR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아이리스 품종 예측하기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1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74" b="10374"/>
          <a:stretch/>
        </p:blipFill>
        <p:spPr bwMode="auto">
          <a:xfrm>
            <a:off x="467544" y="1412776"/>
            <a:ext cx="732603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55650" y="4315427"/>
            <a:ext cx="7704782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샘플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150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속성 수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4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꽃받침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(sepal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길이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length,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-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정보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4: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꽃잎 넓이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(petal width, 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단위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cm)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•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 클래스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setosa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Iris-versicolor, Iris-</a:t>
            </a: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virginica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731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9694</TotalTime>
  <Words>438</Words>
  <Application>Microsoft Office PowerPoint</Application>
  <PresentationFormat>화면 슬라이드 쇼(4:3)</PresentationFormat>
  <Paragraphs>116</Paragraphs>
  <Slides>18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620</cp:revision>
  <dcterms:created xsi:type="dcterms:W3CDTF">2007-11-11T16:17:21Z</dcterms:created>
  <dcterms:modified xsi:type="dcterms:W3CDTF">2019-12-17T09:00:49Z</dcterms:modified>
</cp:coreProperties>
</file>