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328" r:id="rId13"/>
    <p:sldId id="274" r:id="rId14"/>
    <p:sldId id="315" r:id="rId15"/>
    <p:sldId id="325" r:id="rId16"/>
    <p:sldId id="327" r:id="rId17"/>
    <p:sldId id="326" r:id="rId18"/>
    <p:sldId id="277" r:id="rId19"/>
    <p:sldId id="299" r:id="rId20"/>
    <p:sldId id="260" r:id="rId2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96400" autoAdjust="0"/>
  </p:normalViewPr>
  <p:slideViewPr>
    <p:cSldViewPr>
      <p:cViewPr varScale="1">
        <p:scale>
          <a:sx n="111" d="100"/>
          <a:sy n="111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731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(overfitting)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29867"/>
            <a:ext cx="5256584" cy="37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데이터를 과하게 학습하는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학습데이터에 대해서는 오차가 감소하지만 실제 데이터는 오차가 증가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900255" y="3283338"/>
            <a:ext cx="30002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학습셋과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나누어 진행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오차가 증가하는 시점에서 학습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중단한 시점의 모델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1988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존스홉킨스대학교의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세즈노프스키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Sejnowski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교수가 공개한 음파 탐지기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광석과 일반 돌을 음파 탐지기를 쏜 후 그 결과를 정리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6226221" cy="33843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732240" y="3645024"/>
            <a:ext cx="2195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208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일반 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(R)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58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772816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451272" y="1700808"/>
            <a:ext cx="60485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4175273" y="132778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속성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2033" y="1283278"/>
            <a:ext cx="103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클레스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028384" y="1664804"/>
            <a:ext cx="5276" cy="125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907212" y="1810916"/>
            <a:ext cx="0" cy="24706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5128" y="287770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샘플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Gluon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06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Gloun</a:t>
            </a:r>
            <a:endParaRPr lang="en-US" sz="20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87" y="3182051"/>
            <a:ext cx="6554626" cy="3550420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822348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Python image_classification.py –dataset cifar10 –model vgg11 –epochs 1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971" y="2251851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Namespace(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batch_norm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batch_size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=32,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builtin_profiler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data_dir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dataset='cifar10',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dtype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='float32', epochs=1,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gpus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kvstore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='device',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log_interval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=50,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lr_factor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lr_steps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='30,60,90', mode=None, model='vgg11', momentum=0.9,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num_workers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=4, prefix='', profile=False, resume='',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save_frequency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=10, seed=123,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start_epoch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use_pretrained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use_thumbnail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wd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=0.0001)</a:t>
            </a:r>
            <a:endParaRPr lang="en-US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416317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단일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머신에서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CIFAR10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셋에 대한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VGG11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학습</a:t>
            </a:r>
            <a:endParaRPr lang="en-US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</a:p>
          <a:p>
            <a:pPr marL="342900" indent="-3429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tensorflow</a:t>
            </a: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pytorch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Lstm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arima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공복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5108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m)2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10262</TotalTime>
  <Words>548</Words>
  <Application>Microsoft Office PowerPoint</Application>
  <PresentationFormat>화면 슬라이드 쇼(4:3)</PresentationFormat>
  <Paragraphs>130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640</cp:revision>
  <dcterms:created xsi:type="dcterms:W3CDTF">2007-11-11T16:17:21Z</dcterms:created>
  <dcterms:modified xsi:type="dcterms:W3CDTF">2019-12-19T09:01:51Z</dcterms:modified>
</cp:coreProperties>
</file>