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269" r:id="rId4"/>
    <p:sldId id="307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0" r:id="rId16"/>
    <p:sldId id="277" r:id="rId17"/>
    <p:sldId id="299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5145" autoAdjust="0"/>
  </p:normalViewPr>
  <p:slideViewPr>
    <p:cSldViewPr>
      <p:cViewPr varScale="1">
        <p:scale>
          <a:sx n="86" d="100"/>
          <a:sy n="86" d="100"/>
        </p:scale>
        <p:origin x="2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374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9591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1982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1186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합성공</a:t>
            </a:r>
            <a:r>
              <a:rPr kumimoji="1" lang="ko-KR" altLang="en-US" dirty="0" smtClean="0"/>
              <a:t> 연산은 이미지 처리에서 말하는 필터 연산인데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구체적인 예를 보면서 설명을 하자면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입력 데이터에 필터를 적용하는 것입니다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예에서는 보시는 그림 모두가 세로와 가로</a:t>
            </a:r>
            <a:r>
              <a:rPr kumimoji="1" lang="ko-KR" altLang="en-US" baseline="0" dirty="0" smtClean="0"/>
              <a:t> 방향의 형상을 가지고 있고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입력 데이터는 </a:t>
            </a:r>
            <a:r>
              <a:rPr kumimoji="1" lang="en-US" altLang="ko-KR" baseline="0" dirty="0" smtClean="0"/>
              <a:t>(4,4) </a:t>
            </a:r>
            <a:r>
              <a:rPr kumimoji="1" lang="ko-KR" altLang="en-US" baseline="0" dirty="0" smtClean="0"/>
              <a:t>필터는 </a:t>
            </a:r>
            <a:r>
              <a:rPr kumimoji="1" lang="en-US" altLang="ko-KR" baseline="0" dirty="0" smtClean="0"/>
              <a:t>(3,3) </a:t>
            </a:r>
            <a:r>
              <a:rPr kumimoji="1" lang="ko-KR" altLang="en-US" baseline="0" dirty="0" smtClean="0"/>
              <a:t>출력은 </a:t>
            </a:r>
            <a:r>
              <a:rPr kumimoji="1" lang="en-US" altLang="ko-KR" baseline="0" dirty="0" smtClean="0"/>
              <a:t>(2,2)</a:t>
            </a:r>
            <a:r>
              <a:rPr kumimoji="1" lang="ko-KR" altLang="en-US" baseline="0" dirty="0" smtClean="0"/>
              <a:t>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 필터는 문헌에 따라서 </a:t>
            </a:r>
            <a:r>
              <a:rPr kumimoji="1" lang="ko-KR" altLang="en-US" baseline="0" dirty="0" err="1" smtClean="0"/>
              <a:t>커널이라고도</a:t>
            </a:r>
            <a:r>
              <a:rPr kumimoji="1" lang="ko-KR" altLang="en-US" baseline="0" dirty="0" smtClean="0"/>
              <a:t>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합성공의</a:t>
            </a:r>
            <a:r>
              <a:rPr kumimoji="1" lang="ko-KR" altLang="en-US" baseline="0" dirty="0" smtClean="0"/>
              <a:t> 연산이 어떤 계산이 이루어 지는지 한번 보겠습니다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필터의 윈도우를 일정 간격으로 이동해가며 입력 데이터에 적용을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윈도우는 그림에서 보이는 </a:t>
            </a:r>
            <a:r>
              <a:rPr kumimoji="1" lang="en-US" altLang="ko-KR" dirty="0" smtClean="0"/>
              <a:t>(3,3)</a:t>
            </a:r>
            <a:r>
              <a:rPr kumimoji="1" lang="ko-KR" altLang="en-US" dirty="0" smtClean="0"/>
              <a:t>의 부분을 </a:t>
            </a:r>
            <a:r>
              <a:rPr kumimoji="1" lang="ko-KR" altLang="en-US" dirty="0" err="1" smtClean="0"/>
              <a:t>가르킵니다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계산은 입력과 필터에서 대응하는 </a:t>
            </a:r>
            <a:r>
              <a:rPr kumimoji="1" lang="ko-KR" altLang="en-US" dirty="0" err="1" smtClean="0"/>
              <a:t>원소끼리</a:t>
            </a:r>
            <a:r>
              <a:rPr kumimoji="1" lang="ko-KR" altLang="en-US" dirty="0" smtClean="0"/>
              <a:t> 곱한 후 그 총합을 구합니다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048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신경망에서는 입력데이터에 가중치와 편향을 만나서 </a:t>
            </a:r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가져오는데</a:t>
            </a:r>
            <a:endParaRPr kumimoji="1" lang="en-US" altLang="ko-KR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에서도 가중치와 편향이 존재합니다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봤던 필터 혹은 커널이 가중치가 되고 이렇게 뒤에 편향이 존재하게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5325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432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6308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필터의 윈도우를 일정 간격으로 이동해가며 입력 데이터에 적용을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윈도우는 그림에서 보이는 </a:t>
            </a:r>
            <a:r>
              <a:rPr kumimoji="1" lang="en-US" altLang="ko-KR" dirty="0" smtClean="0"/>
              <a:t>(3,3)</a:t>
            </a:r>
            <a:r>
              <a:rPr kumimoji="1" lang="ko-KR" altLang="en-US" dirty="0" smtClean="0"/>
              <a:t>의 부분을 </a:t>
            </a:r>
            <a:r>
              <a:rPr kumimoji="1" lang="ko-KR" altLang="en-US" dirty="0" err="1" smtClean="0"/>
              <a:t>가르킵니다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계산은 입력과 필터에서 대응하는 </a:t>
            </a:r>
            <a:r>
              <a:rPr kumimoji="1" lang="ko-KR" altLang="en-US" dirty="0" err="1" smtClean="0"/>
              <a:t>원소끼리</a:t>
            </a:r>
            <a:r>
              <a:rPr kumimoji="1" lang="ko-KR" altLang="en-US" dirty="0" smtClean="0"/>
              <a:t> 곱한 후 그 총합을 구합니다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5971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394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153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590981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과적합을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피해주는 기법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노드를 끔으로써 학습 데이터에 지나치게 치우쳐서 학습되는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방지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1898"/>
            <a:ext cx="6682507" cy="31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2" y="2132856"/>
            <a:ext cx="7981356" cy="38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2060848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 * 224 * 3)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918373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96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 * 224 *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 * 11 * 3)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0, 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(55 * 55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(27 * 27 * 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106262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(256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 * 27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 * 5 * 48)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128)   (27 * 27 *128)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</p:txBody>
      </p:sp>
    </p:spTree>
    <p:extLst>
      <p:ext uri="{BB962C8B-B14F-4D97-AF65-F5344CB8AC3E}">
        <p14:creationId xmlns:p14="http://schemas.microsoft.com/office/powerpoint/2010/main" val="1242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038423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(384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192)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192)  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 * 13 * 192)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226312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(384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192)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192)   (13 * 13 *192)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 * 13 * 384)</a:t>
            </a:r>
          </a:p>
        </p:txBody>
      </p:sp>
    </p:spTree>
    <p:extLst>
      <p:ext uri="{BB962C8B-B14F-4D97-AF65-F5344CB8AC3E}">
        <p14:creationId xmlns:p14="http://schemas.microsoft.com/office/powerpoint/2010/main" val="34744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038423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(13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192)   (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zero-padding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stride =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128)  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(13 * 13 *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128)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(max pooling = (3, 3), stride = 2)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 * 6 * 256)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226312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(4096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- 4096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 * 2048)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2048)   (1 * 1 *2048)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</p:spTree>
    <p:extLst>
      <p:ext uri="{BB962C8B-B14F-4D97-AF65-F5344CB8AC3E}">
        <p14:creationId xmlns:p14="http://schemas.microsoft.com/office/powerpoint/2010/main" val="1826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038423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(4096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1 * 4096)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226312"/>
            <a:ext cx="864096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(1000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4096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 * 1 * 1000)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(1000)</a:t>
            </a:r>
          </a:p>
        </p:txBody>
      </p:sp>
    </p:spTree>
    <p:extLst>
      <p:ext uri="{BB962C8B-B14F-4D97-AF65-F5344CB8AC3E}">
        <p14:creationId xmlns:p14="http://schemas.microsoft.com/office/powerpoint/2010/main" val="39061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(padding, stride)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(drop-out, flatten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시계열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학습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ARIMA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LSTM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Prophet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Gluon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5365"/>
              </p:ext>
            </p:extLst>
          </p:nvPr>
        </p:nvGraphicFramePr>
        <p:xfrm>
          <a:off x="929172" y="2160496"/>
          <a:ext cx="2327920" cy="19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9086"/>
              </p:ext>
            </p:extLst>
          </p:nvPr>
        </p:nvGraphicFramePr>
        <p:xfrm>
          <a:off x="4295800" y="2405495"/>
          <a:ext cx="1745940" cy="146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3308394" y="2955826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168860" y="4248728"/>
            <a:ext cx="1848544" cy="3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244498" y="4251135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7691"/>
              </p:ext>
            </p:extLst>
          </p:nvPr>
        </p:nvGraphicFramePr>
        <p:xfrm>
          <a:off x="7080448" y="2650494"/>
          <a:ext cx="1163960" cy="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237058" y="2955826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이미지 처리에서 말하는 필터 연산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51520" y="4960688"/>
            <a:ext cx="8640960" cy="12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입력 데이터에 필터를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방향의 형상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62012"/>
              </p:ext>
            </p:extLst>
          </p:nvPr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1336"/>
              </p:ext>
            </p:extLst>
          </p:nvPr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875"/>
              </p:ext>
            </p:extLst>
          </p:nvPr>
        </p:nvGraphicFramePr>
        <p:xfrm>
          <a:off x="478291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406930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필터의 윈도우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(window)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일정 간격으로 이동해가며 입력 데이터에 적용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7170"/>
              </p:ext>
            </p:extLst>
          </p:nvPr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25429"/>
              </p:ext>
            </p:extLst>
          </p:nvPr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383"/>
              </p:ext>
            </p:extLst>
          </p:nvPr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5959"/>
              </p:ext>
            </p:extLst>
          </p:nvPr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134"/>
              </p:ext>
            </p:extLst>
          </p:nvPr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99215"/>
              </p:ext>
            </p:extLst>
          </p:nvPr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2019"/>
              </p:ext>
            </p:extLst>
          </p:nvPr>
        </p:nvGraphicFramePr>
        <p:xfrm>
          <a:off x="4782915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4069306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004"/>
              </p:ext>
            </p:extLst>
          </p:nvPr>
        </p:nvGraphicFramePr>
        <p:xfrm>
          <a:off x="4782915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4069306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3881"/>
              </p:ext>
            </p:extLst>
          </p:nvPr>
        </p:nvGraphicFramePr>
        <p:xfrm>
          <a:off x="4782915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069306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3938"/>
              </p:ext>
            </p:extLst>
          </p:nvPr>
        </p:nvGraphicFramePr>
        <p:xfrm>
          <a:off x="6437737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5724128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매개변수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88915"/>
              </p:ext>
            </p:extLst>
          </p:nvPr>
        </p:nvGraphicFramePr>
        <p:xfrm>
          <a:off x="6437737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5724128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65595"/>
              </p:ext>
            </p:extLst>
          </p:nvPr>
        </p:nvGraphicFramePr>
        <p:xfrm>
          <a:off x="6437737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5724128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5392"/>
              </p:ext>
            </p:extLst>
          </p:nvPr>
        </p:nvGraphicFramePr>
        <p:xfrm>
          <a:off x="6437737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5724128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3919490" y="2252048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3919490" y="3410824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4" name="텍스트 개체 틀 2"/>
          <p:cNvSpPr txBox="1">
            <a:spLocks/>
          </p:cNvSpPr>
          <p:nvPr/>
        </p:nvSpPr>
        <p:spPr>
          <a:xfrm>
            <a:off x="3919490" y="4591171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3919489" y="5749947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40543"/>
              </p:ext>
            </p:extLst>
          </p:nvPr>
        </p:nvGraphicFramePr>
        <p:xfrm>
          <a:off x="4747223" y="2259736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7895"/>
              </p:ext>
            </p:extLst>
          </p:nvPr>
        </p:nvGraphicFramePr>
        <p:xfrm>
          <a:off x="4747223" y="3429298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38861"/>
              </p:ext>
            </p:extLst>
          </p:nvPr>
        </p:nvGraphicFramePr>
        <p:xfrm>
          <a:off x="4747223" y="4620272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1002"/>
              </p:ext>
            </p:extLst>
          </p:nvPr>
        </p:nvGraphicFramePr>
        <p:xfrm>
          <a:off x="4747223" y="5789834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수행하기전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주변을 특정 값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채움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9936"/>
              </p:ext>
            </p:extLst>
          </p:nvPr>
        </p:nvGraphicFramePr>
        <p:xfrm>
          <a:off x="467544" y="2132856"/>
          <a:ext cx="2415588" cy="2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986"/>
              </p:ext>
            </p:extLst>
          </p:nvPr>
        </p:nvGraphicFramePr>
        <p:xfrm>
          <a:off x="4174254" y="2878591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3060641" y="3257557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467544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1)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881460" y="3257557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6569"/>
              </p:ext>
            </p:extLst>
          </p:nvPr>
        </p:nvGraphicFramePr>
        <p:xfrm>
          <a:off x="6897866" y="2569312"/>
          <a:ext cx="1610392" cy="17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1670156613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79683444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378448980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982988145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325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3529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805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8569"/>
                  </a:ext>
                </a:extLst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3635896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495268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1520" y="5735917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패딩은 주로 출력 크기를 조정할 목적으로 사용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필터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적용하면 출력은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심층 신경망에서는 어느 시점에서 출력 크기가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될 수 있음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연산을 적용 할 수 없음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스트라이드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(Stride)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필터를 적용하는 위치의 간격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72411"/>
              </p:ext>
            </p:extLst>
          </p:nvPr>
        </p:nvGraphicFramePr>
        <p:xfrm>
          <a:off x="705677" y="1844824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74031"/>
              </p:ext>
            </p:extLst>
          </p:nvPr>
        </p:nvGraphicFramePr>
        <p:xfrm>
          <a:off x="3945245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2879416" y="2721809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580112" y="2722720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9133"/>
              </p:ext>
            </p:extLst>
          </p:nvPr>
        </p:nvGraphicFramePr>
        <p:xfrm>
          <a:off x="705677" y="4167199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426"/>
              </p:ext>
            </p:extLst>
          </p:nvPr>
        </p:nvGraphicFramePr>
        <p:xfrm>
          <a:off x="6479672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068"/>
              </p:ext>
            </p:extLst>
          </p:nvPr>
        </p:nvGraphicFramePr>
        <p:xfrm>
          <a:off x="3945245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879416" y="50423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5580112" y="5043229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5938"/>
              </p:ext>
            </p:extLst>
          </p:nvPr>
        </p:nvGraphicFramePr>
        <p:xfrm>
          <a:off x="6479672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(pooling)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27812"/>
              </p:ext>
            </p:extLst>
          </p:nvPr>
        </p:nvGraphicFramePr>
        <p:xfrm>
          <a:off x="378486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3314"/>
              </p:ext>
            </p:extLst>
          </p:nvPr>
        </p:nvGraphicFramePr>
        <p:xfrm>
          <a:off x="3106701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2393092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공간을 줄이는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0671"/>
              </p:ext>
            </p:extLst>
          </p:nvPr>
        </p:nvGraphicFramePr>
        <p:xfrm>
          <a:off x="378486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3898"/>
              </p:ext>
            </p:extLst>
          </p:nvPr>
        </p:nvGraphicFramePr>
        <p:xfrm>
          <a:off x="3106701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2393092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9702"/>
              </p:ext>
            </p:extLst>
          </p:nvPr>
        </p:nvGraphicFramePr>
        <p:xfrm>
          <a:off x="4789480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97040"/>
              </p:ext>
            </p:extLst>
          </p:nvPr>
        </p:nvGraphicFramePr>
        <p:xfrm>
          <a:off x="751769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 bwMode="auto">
          <a:xfrm>
            <a:off x="680408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8539"/>
              </p:ext>
            </p:extLst>
          </p:nvPr>
        </p:nvGraphicFramePr>
        <p:xfrm>
          <a:off x="4789480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80046"/>
              </p:ext>
            </p:extLst>
          </p:nvPr>
        </p:nvGraphicFramePr>
        <p:xfrm>
          <a:off x="7517695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 bwMode="auto">
          <a:xfrm>
            <a:off x="6804086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15719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가장 큰 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평균풀링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(average pooling) –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평균값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10951</TotalTime>
  <Words>1584</Words>
  <Application>Microsoft Office PowerPoint</Application>
  <PresentationFormat>화면 슬라이드 쇼(4:3)</PresentationFormat>
  <Paragraphs>662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663</cp:revision>
  <dcterms:created xsi:type="dcterms:W3CDTF">2007-11-11T16:17:21Z</dcterms:created>
  <dcterms:modified xsi:type="dcterms:W3CDTF">2019-12-26T09:00:26Z</dcterms:modified>
</cp:coreProperties>
</file>