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316" r:id="rId26"/>
    <p:sldId id="317" r:id="rId27"/>
    <p:sldId id="318" r:id="rId28"/>
    <p:sldId id="319" r:id="rId29"/>
    <p:sldId id="277" r:id="rId30"/>
    <p:sldId id="299" r:id="rId31"/>
    <p:sldId id="260" r:id="rId3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13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가중치와 바이어스에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값을 넣어보면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1,1,1,0</a:t>
            </a:r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0,1,1,1</a:t>
            </a:r>
            <a:r>
              <a:rPr kumimoji="1" lang="ko-KR" altLang="en-US" dirty="0" smtClean="0"/>
              <a:t>이 나오게 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값들이 다시 가중치와 바이어스를 만나서 계산이 되면 </a:t>
            </a:r>
            <a:r>
              <a:rPr kumimoji="1" lang="en-US" altLang="ko-KR" dirty="0" smtClean="0"/>
              <a:t>0,1,1,0 </a:t>
            </a:r>
            <a:r>
              <a:rPr kumimoji="1" lang="ko-KR" altLang="en-US" dirty="0" smtClean="0"/>
              <a:t>값이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실제로 계산해 보니 우리가 원했던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의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구할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숨어있는 두 개의 노드를 둔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통해서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문제가 해결할 수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신경망을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신경망 내부의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</a:t>
            </a:r>
            <a:r>
              <a:rPr kumimoji="1" lang="ko-KR" altLang="en-US" dirty="0" err="1" smtClean="0"/>
              <a:t>값니다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가중치를 수정하려면 </a:t>
            </a:r>
            <a:r>
              <a:rPr kumimoji="1" lang="ko-KR" altLang="en-US" dirty="0" err="1" smtClean="0"/>
              <a:t>미분한값이</a:t>
            </a:r>
            <a:r>
              <a:rPr kumimoji="1" lang="ko-KR" altLang="en-US" dirty="0" smtClean="0"/>
              <a:t> 필요하다고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층이 늘어나면서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되어버리는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활성화 함수로 사용된 </a:t>
            </a:r>
            <a:r>
              <a:rPr kumimoji="1" lang="ko-KR" altLang="en-US" dirty="0" err="1" smtClean="0"/>
              <a:t>시그모이드함수의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특성때문인데요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시그모이드를</a:t>
            </a:r>
            <a:r>
              <a:rPr kumimoji="1" lang="ko-KR" altLang="en-US" dirty="0" smtClean="0"/>
              <a:t> 미분하면 최대치가 </a:t>
            </a:r>
            <a:r>
              <a:rPr kumimoji="1" lang="en-US" altLang="ko-KR" dirty="0" smtClean="0"/>
              <a:t>0.3</a:t>
            </a:r>
            <a:r>
              <a:rPr kumimoji="1" lang="ko-KR" altLang="en-US" dirty="0" smtClean="0"/>
              <a:t>이 됩니다</a:t>
            </a:r>
            <a:r>
              <a:rPr kumimoji="1" lang="en-US" altLang="ko-KR" dirty="0" smtClean="0"/>
              <a:t>. 1</a:t>
            </a:r>
            <a:r>
              <a:rPr kumimoji="1" lang="ko-KR" altLang="en-US" dirty="0" smtClean="0"/>
              <a:t>보다 작으므로 계속 곱하다 보면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가까워집니다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층을 거쳐 갈수록 기울기가 사라져 가중치를 수정하기가 어려지는 겁니다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이를 해결하기 위해서 활성화 함수를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baseline="0" dirty="0" smtClean="0"/>
              <a:t> 함수가 아닌 여러 함수로 대체하기 시작했습니다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함수의 범위를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확장한 개념이 </a:t>
            </a:r>
            <a:r>
              <a:rPr kumimoji="1" lang="ko-KR" altLang="en-US" dirty="0" err="1" smtClean="0"/>
              <a:t>하이퍼볼릭</a:t>
            </a:r>
            <a:r>
              <a:rPr kumimoji="1" lang="ko-KR" altLang="en-US" dirty="0" smtClean="0"/>
              <a:t> 탄젠트 함수는 </a:t>
            </a:r>
            <a:endParaRPr kumimoji="1" lang="en-US" altLang="ko-KR" dirty="0" smtClean="0"/>
          </a:p>
          <a:p>
            <a:r>
              <a:rPr kumimoji="1" lang="ko-KR" altLang="en-US" dirty="0" smtClean="0"/>
              <a:t>미분한 범위가 함께 확장되는 효과를 가져왔지만 여전히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작은 값이 존재하므로 기울기 소실 </a:t>
            </a:r>
            <a:r>
              <a:rPr kumimoji="1" lang="ko-KR" altLang="en-US" dirty="0" err="1" smtClean="0"/>
              <a:t>문제는사라지지</a:t>
            </a:r>
            <a:r>
              <a:rPr kumimoji="1" lang="ko-KR" altLang="en-US" dirty="0" smtClean="0"/>
              <a:t> 않았습니다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토론톤대학교의 </a:t>
            </a:r>
            <a:r>
              <a:rPr kumimoji="1" lang="ko-KR" altLang="en-US" dirty="0" err="1" smtClean="0"/>
              <a:t>제프리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힌튼교수가</a:t>
            </a:r>
            <a:r>
              <a:rPr kumimoji="1" lang="ko-KR" altLang="en-US" dirty="0" smtClean="0"/>
              <a:t> 제안한 </a:t>
            </a:r>
            <a:r>
              <a:rPr kumimoji="1" lang="ko-KR" altLang="en-US" dirty="0" err="1" smtClean="0"/>
              <a:t>렐루는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시그모이드의</a:t>
            </a:r>
            <a:r>
              <a:rPr kumimoji="1" lang="ko-KR" altLang="en-US" dirty="0" smtClean="0"/>
              <a:t> 대안으로 떠오르며 현재 가장 많이 사용하고 있는 활성화 함수인데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함수는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작을때는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보다 크면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를 그대로 사용하는 함수로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크기만하면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되어 기울기 </a:t>
            </a:r>
            <a:r>
              <a:rPr kumimoji="1" lang="ko-KR" altLang="en-US" dirty="0" err="1" smtClean="0"/>
              <a:t>소실문제를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해결할수</a:t>
            </a:r>
            <a:r>
              <a:rPr kumimoji="1" lang="ko-KR" altLang="en-US" dirty="0" smtClean="0"/>
              <a:t>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이후에 </a:t>
            </a:r>
            <a:r>
              <a:rPr kumimoji="1" lang="ko-KR" altLang="en-US" dirty="0" err="1" smtClean="0"/>
              <a:t>렐루의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순간을 완화한 소프트플러스 등 </a:t>
            </a:r>
            <a:r>
              <a:rPr kumimoji="1" lang="ko-KR" altLang="en-US" dirty="0" err="1" smtClean="0"/>
              <a:t>렐루를</a:t>
            </a:r>
            <a:r>
              <a:rPr kumimoji="1" lang="ko-KR" altLang="en-US" dirty="0" smtClean="0"/>
              <a:t> 변형한 함수도 개발 중이고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좀 더 나은 활성화 함수를 만들기 위해 </a:t>
            </a:r>
            <a:r>
              <a:rPr kumimoji="1" lang="ko-KR" altLang="en-US" dirty="0" err="1" smtClean="0"/>
              <a:t>노력중입니다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속도와 정확도에도 문제가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가중치를 업데이트 하는 방법으로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배웠는데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정확하게 가중치를 찾아가지만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 업데이트를 할 때마다 전체 데이터를 미분해야 하므로 </a:t>
            </a:r>
            <a:r>
              <a:rPr kumimoji="1" lang="ko-KR" altLang="en-US" dirty="0" err="1" smtClean="0"/>
              <a:t>계산량이</a:t>
            </a:r>
            <a:r>
              <a:rPr kumimoji="1" lang="ko-KR" altLang="en-US" dirty="0" smtClean="0"/>
              <a:t> 매우 많다는 단점이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이러한 점을 보완한 여러가지 방법이 나왔는데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경사하강법은 불필요하게 많은 </a:t>
            </a:r>
            <a:r>
              <a:rPr kumimoji="1" lang="ko-KR" altLang="en-US" dirty="0" err="1" smtClean="0"/>
              <a:t>계산량은</a:t>
            </a:r>
            <a:r>
              <a:rPr kumimoji="1" lang="ko-KR" altLang="en-US" dirty="0" smtClean="0"/>
              <a:t> 속도를 느리게 할 뿐만 아니라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최적 해를 찾기 전에 최적화과정이 멈출 수도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그래서 이러한 속도의 단점을 보완한 방법이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전체 데이터를 다 사용하는 것이 아니라 </a:t>
            </a:r>
            <a:r>
              <a:rPr kumimoji="1" lang="ko-KR" altLang="en-US" dirty="0" err="1" smtClean="0"/>
              <a:t>랜던하게</a:t>
            </a:r>
            <a:r>
              <a:rPr kumimoji="1" lang="ko-KR" altLang="en-US" dirty="0" smtClean="0"/>
              <a:t> 추출한 일부 데이터를 사용해 더 빨리 더 자주 업데이트를 </a:t>
            </a:r>
            <a:r>
              <a:rPr kumimoji="1" lang="ko-KR" altLang="en-US" dirty="0" err="1" smtClean="0"/>
              <a:t>하는것이</a:t>
            </a:r>
            <a:r>
              <a:rPr kumimoji="1" lang="ko-KR" altLang="en-US" dirty="0" smtClean="0"/>
              <a:t> 가능해졌습니다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보이는 그림은 경사하강법과 확률적 경사하강법의 차이를 보여주는데 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랜덤한</a:t>
            </a:r>
            <a:r>
              <a:rPr kumimoji="1" lang="ko-KR" altLang="en-US" dirty="0" smtClean="0"/>
              <a:t> 일부 데이터를 사용하는 만큼 확률적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중간 결과의 진폭이 크고 불안정해 </a:t>
            </a:r>
            <a:r>
              <a:rPr kumimoji="1" lang="ko-KR" altLang="en-US" dirty="0" err="1" smtClean="0"/>
              <a:t>보일수도</a:t>
            </a:r>
            <a:r>
              <a:rPr kumimoji="1" lang="ko-KR" altLang="en-US" dirty="0" smtClean="0"/>
              <a:t> 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속도가 확연히 빠르면서 최적 해에 근사한 값을 찾아낸다는 장점이 있습니다</a:t>
            </a:r>
            <a:r>
              <a:rPr kumimoji="1" lang="en-US" altLang="ko-KR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모멘텀으로 말 그대로 경사 </a:t>
            </a:r>
            <a:r>
              <a:rPr kumimoji="1" lang="ko-KR" altLang="en-US" dirty="0" err="1" smtClean="0"/>
              <a:t>하강법에</a:t>
            </a:r>
            <a:r>
              <a:rPr kumimoji="1" lang="ko-KR" altLang="en-US" dirty="0" smtClean="0"/>
              <a:t> 탄력을 더해 준 것입니다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다시 말해서 경사 </a:t>
            </a:r>
            <a:r>
              <a:rPr kumimoji="1" lang="ko-KR" altLang="en-US" dirty="0" err="1" smtClean="0"/>
              <a:t>하강법과</a:t>
            </a:r>
            <a:r>
              <a:rPr kumimoji="1" lang="ko-KR" altLang="en-US" dirty="0" smtClean="0"/>
              <a:t> 마찬가지로 매번 기울기를 구하지만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이를 통해 오차를 수정하기 전 바로 앞 </a:t>
            </a:r>
            <a:r>
              <a:rPr kumimoji="1" lang="ko-KR" altLang="en-US" baseline="0" dirty="0" err="1" smtClean="0"/>
              <a:t>수정값과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뱡향</a:t>
            </a:r>
            <a:r>
              <a:rPr kumimoji="1" lang="en-US" altLang="ko-KR" baseline="0" dirty="0" smtClean="0"/>
              <a:t>(+,-)</a:t>
            </a:r>
            <a:r>
              <a:rPr kumimoji="1" lang="ko-KR" altLang="en-US" baseline="0" dirty="0" smtClean="0"/>
              <a:t>을 참고하여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같은 방향으로 일정한 비율만 수정되게 하는 방법입니다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따라서 </a:t>
            </a:r>
            <a:r>
              <a:rPr kumimoji="1" lang="ko-KR" altLang="en-US" baseline="0" dirty="0" err="1" smtClean="0"/>
              <a:t>수정방향이</a:t>
            </a:r>
            <a:r>
              <a:rPr kumimoji="1" lang="ko-KR" altLang="en-US" baseline="0" dirty="0" smtClean="0"/>
              <a:t> 양수</a:t>
            </a:r>
            <a:r>
              <a:rPr kumimoji="1" lang="en-US" altLang="ko-KR" baseline="0" dirty="0" smtClean="0"/>
              <a:t>(+) </a:t>
            </a:r>
            <a:r>
              <a:rPr kumimoji="1" lang="ko-KR" altLang="en-US" baseline="0" dirty="0" smtClean="0"/>
              <a:t>방향으로 한 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음수</a:t>
            </a:r>
            <a:r>
              <a:rPr kumimoji="1" lang="en-US" altLang="ko-KR" baseline="0" dirty="0" smtClean="0"/>
              <a:t>(-) </a:t>
            </a:r>
            <a:r>
              <a:rPr kumimoji="1" lang="ko-KR" altLang="en-US" baseline="0" dirty="0" smtClean="0"/>
              <a:t>방향으로 한 번 지그재그로 일어나는 현상이 줄어들고</a:t>
            </a:r>
            <a:r>
              <a:rPr kumimoji="1" lang="en-US" altLang="ko-KR" baseline="0" dirty="0" smtClean="0"/>
              <a:t>,</a:t>
            </a:r>
          </a:p>
          <a:p>
            <a:r>
              <a:rPr kumimoji="1" lang="ko-KR" altLang="en-US" baseline="0" dirty="0" smtClean="0"/>
              <a:t>이전 이동 값을 고려하여 일정 비율만큼만 다음 값을 경정하므로 관성의 효과를 낼 수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그래서 각 방법이 개발된 순서대로 정리를 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각각은 먼저 나온 방법의 단점을 보완해서 다음 방법이 </a:t>
            </a:r>
            <a:r>
              <a:rPr kumimoji="1" lang="ko-KR" altLang="en-US" dirty="0" err="1" smtClean="0"/>
              <a:t>나온만큼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마지막에 기재된 아담</a:t>
            </a:r>
            <a:r>
              <a:rPr kumimoji="1" lang="en-US" altLang="ko-KR" dirty="0" smtClean="0"/>
              <a:t>(Adam)</a:t>
            </a:r>
            <a:r>
              <a:rPr kumimoji="1" lang="ko-KR" altLang="en-US" dirty="0" smtClean="0"/>
              <a:t>은 현재 가장 많이 사용되는 고급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77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371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3511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72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그림에서 임의의 선을 그려서 한쪽에는 </a:t>
            </a:r>
            <a:r>
              <a:rPr kumimoji="1" lang="ko-KR" altLang="en-US" dirty="0" err="1" smtClean="0"/>
              <a:t>검은점만</a:t>
            </a:r>
            <a:r>
              <a:rPr kumimoji="1" lang="ko-KR" altLang="en-US" dirty="0" smtClean="0"/>
              <a:t> 다른 한쪽에는 </a:t>
            </a:r>
            <a:r>
              <a:rPr kumimoji="1" lang="ko-KR" altLang="en-US" dirty="0" err="1" smtClean="0"/>
              <a:t>흰점만</a:t>
            </a:r>
            <a:r>
              <a:rPr kumimoji="1" lang="ko-KR" altLang="en-US" dirty="0" smtClean="0"/>
              <a:t> 오게끔 선을 </a:t>
            </a:r>
            <a:r>
              <a:rPr kumimoji="1" lang="ko-KR" altLang="en-US" dirty="0" err="1" smtClean="0"/>
              <a:t>그릴수</a:t>
            </a:r>
            <a:r>
              <a:rPr kumimoji="1" lang="ko-KR" altLang="en-US" dirty="0" smtClean="0"/>
              <a:t> 있을까요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여러 개의 선을 아무리 그려도 </a:t>
            </a:r>
            <a:r>
              <a:rPr kumimoji="1" lang="ko-KR" altLang="en-US" dirty="0" err="1" smtClean="0"/>
              <a:t>흰점과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검은점을</a:t>
            </a:r>
            <a:r>
              <a:rPr kumimoji="1" lang="ko-KR" altLang="en-US" dirty="0" smtClean="0"/>
              <a:t> 구분할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로지스틱회귀를 통해 </a:t>
            </a:r>
            <a:r>
              <a:rPr kumimoji="1" lang="ko-KR" altLang="en-US" dirty="0" err="1" smtClean="0"/>
              <a:t>머신러닝이</a:t>
            </a:r>
            <a:r>
              <a:rPr kumimoji="1" lang="ko-KR" altLang="en-US" dirty="0" smtClean="0"/>
              <a:t> 선이나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평면을 그리는 작업이라고 배웠는데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경우에 </a:t>
            </a:r>
            <a:r>
              <a:rPr kumimoji="1" lang="ko-KR" altLang="en-US" dirty="0" err="1" smtClean="0"/>
              <a:t>다라서는</a:t>
            </a:r>
            <a:r>
              <a:rPr kumimoji="1" lang="ko-KR" altLang="en-US" dirty="0" smtClean="0"/>
              <a:t> 선을 아무리 그어도 해결되지 않는 상황이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이것이 </a:t>
            </a:r>
            <a:r>
              <a:rPr kumimoji="1" lang="ko-KR" altLang="en-US" dirty="0" err="1" smtClean="0"/>
              <a:t>퍼셉트론의</a:t>
            </a:r>
            <a:r>
              <a:rPr kumimoji="1" lang="ko-KR" altLang="en-US" dirty="0" smtClean="0"/>
              <a:t> 한계를 </a:t>
            </a:r>
            <a:r>
              <a:rPr kumimoji="1" lang="ko-KR" altLang="en-US" dirty="0" err="1" smtClean="0"/>
              <a:t>설명할때</a:t>
            </a:r>
            <a:r>
              <a:rPr kumimoji="1" lang="ko-KR" altLang="en-US" dirty="0" smtClean="0"/>
              <a:t> 등장하는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컴퓨터는 두 가지의 디지털 값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입려해</a:t>
            </a:r>
            <a:r>
              <a:rPr kumimoji="1" lang="ko-KR" altLang="en-US" dirty="0" smtClean="0"/>
              <a:t> 값을 출력하는 회로가 모여 만들어지는데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 회로를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라고 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표를 보시면 </a:t>
            </a:r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OR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XOR</a:t>
            </a:r>
            <a:r>
              <a:rPr kumimoji="1" lang="ko-KR" altLang="en-US" baseline="0" dirty="0" smtClean="0"/>
              <a:t>게이트가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둘다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하나라도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Xor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하나만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출력합니다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앞서 보았던 표를 </a:t>
            </a:r>
            <a:r>
              <a:rPr kumimoji="1" lang="ko-KR" altLang="en-US" dirty="0" err="1" smtClean="0"/>
              <a:t>좌표평면에</a:t>
            </a:r>
            <a:r>
              <a:rPr kumimoji="1" lang="ko-KR" altLang="en-US" dirty="0" smtClean="0"/>
              <a:t> 나타내 보면</a:t>
            </a:r>
            <a:r>
              <a:rPr kumimoji="1" lang="ko-KR" altLang="en-US" baseline="0" dirty="0" smtClean="0"/>
              <a:t> 보시는 바와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검은점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흰점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게이트와 </a:t>
            </a:r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직선을 그어 </a:t>
            </a:r>
            <a:r>
              <a:rPr kumimoji="1" lang="ko-KR" altLang="en-US" baseline="0" dirty="0" err="1" smtClean="0"/>
              <a:t>결괏값을</a:t>
            </a:r>
            <a:r>
              <a:rPr kumimoji="1" lang="ko-KR" altLang="en-US" baseline="0" dirty="0" smtClean="0"/>
              <a:t> 구별할 수가 있는 반면에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XOR</a:t>
            </a:r>
            <a:r>
              <a:rPr kumimoji="1" lang="ko-KR" altLang="en-US" baseline="0" dirty="0" smtClean="0"/>
              <a:t>게이트는 선을 그어 구별할 수가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인공지능 분야의 선구자였던 마빈 </a:t>
            </a:r>
            <a:r>
              <a:rPr kumimoji="1" lang="ko-KR" altLang="en-US" baseline="0" dirty="0" err="1" smtClean="0"/>
              <a:t>민스키</a:t>
            </a:r>
            <a:r>
              <a:rPr kumimoji="1" lang="ko-KR" altLang="en-US" baseline="0" dirty="0" smtClean="0"/>
              <a:t> 교수가 </a:t>
            </a:r>
            <a:r>
              <a:rPr kumimoji="1" lang="en-US" altLang="ko-KR" baseline="0" dirty="0" smtClean="0"/>
              <a:t>1969</a:t>
            </a:r>
            <a:r>
              <a:rPr kumimoji="1" lang="ko-KR" altLang="en-US" baseline="0" dirty="0" smtClean="0"/>
              <a:t>년에 발표한 </a:t>
            </a:r>
            <a:r>
              <a:rPr kumimoji="1" lang="en-US" altLang="ko-KR" baseline="0" dirty="0" smtClean="0"/>
              <a:t>&lt;</a:t>
            </a:r>
            <a:r>
              <a:rPr kumimoji="1" lang="ko-KR" altLang="en-US" baseline="0" dirty="0" err="1" smtClean="0"/>
              <a:t>퍼셉트론즈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라는 논문에 나오는 내용입니다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뉴런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지능의 도식을 따라서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퍼셉트론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 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인공지능이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가능하리라 했던 당시 많은 사람들이 이것이 생각처럼 쉽지 않다는 사실을 깨달았습니다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err="1" smtClean="0"/>
              <a:t>알고보니</a:t>
            </a:r>
            <a:r>
              <a:rPr kumimoji="1" lang="ko-KR" altLang="en-US" baseline="0" dirty="0" smtClean="0"/>
              <a:t> 간단한 </a:t>
            </a:r>
            <a:r>
              <a:rPr kumimoji="1" lang="en-US" altLang="ko-KR" baseline="0" dirty="0" smtClean="0"/>
              <a:t>XOR </a:t>
            </a:r>
            <a:r>
              <a:rPr kumimoji="1" lang="ko-KR" altLang="en-US" baseline="0" dirty="0" smtClean="0"/>
              <a:t>문제조차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없었던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논문 이후 한동한 </a:t>
            </a:r>
            <a:r>
              <a:rPr kumimoji="1" lang="ko-KR" altLang="en-US" baseline="0" dirty="0" err="1" smtClean="0"/>
              <a:t>침제기를</a:t>
            </a:r>
            <a:r>
              <a:rPr kumimoji="1" lang="ko-KR" altLang="en-US" baseline="0" dirty="0" smtClean="0"/>
              <a:t> 겪고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여 년이 지난 후에야 이 문제가 해결이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이를 해결한 개념이 바로 다층 </a:t>
            </a:r>
            <a:r>
              <a:rPr kumimoji="1" lang="ko-KR" altLang="en-US" baseline="0" dirty="0" err="1" smtClean="0"/>
              <a:t>퍼셉트론입니다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인공지능 학자들은 인공 신경망을 개발하기 위해서 반드시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극복해야만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해결방법으로 고정관념을 깬 바로 종이를 </a:t>
            </a:r>
            <a:r>
              <a:rPr kumimoji="1" lang="ko-KR" altLang="en-US" dirty="0" err="1" smtClean="0"/>
              <a:t>휘어주는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것이였습니다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좌표평면</a:t>
            </a:r>
            <a:r>
              <a:rPr kumimoji="1" lang="ko-KR" altLang="en-US" dirty="0" smtClean="0"/>
              <a:t> 자체에 변화를 </a:t>
            </a:r>
            <a:r>
              <a:rPr kumimoji="1" lang="ko-KR" altLang="en-US" dirty="0" err="1" smtClean="0"/>
              <a:t>주는것이었습니다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en-US" altLang="ko-KR" dirty="0" smtClean="0"/>
              <a:t>XOR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문제를 해결하기 위해서 우리는 두 개의 </a:t>
            </a:r>
            <a:r>
              <a:rPr kumimoji="1" lang="ko-KR" altLang="en-US" baseline="0" dirty="0" err="1" smtClean="0"/>
              <a:t>퍼셉트론을</a:t>
            </a:r>
            <a:r>
              <a:rPr kumimoji="1" lang="ko-KR" altLang="en-US" baseline="0" dirty="0" smtClean="0"/>
              <a:t> 한번에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이를 가능하게 하려면 숨어있는 측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즉 </a:t>
            </a:r>
            <a:r>
              <a:rPr kumimoji="1" lang="ko-KR" altLang="en-US" baseline="0" dirty="0" err="1" smtClean="0"/>
              <a:t>은닉층을</a:t>
            </a:r>
            <a:r>
              <a:rPr kumimoji="1" lang="ko-KR" altLang="en-US" baseline="0" dirty="0" smtClean="0"/>
              <a:t> 만들어주면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놓고 위 그래프와 아래 그래프를 구분한다고 </a:t>
            </a:r>
            <a:r>
              <a:rPr kumimoji="1" lang="ko-KR" altLang="en-US" dirty="0" err="1" smtClean="0"/>
              <a:t>할때</a:t>
            </a:r>
            <a:r>
              <a:rPr kumimoji="1" lang="ko-KR" altLang="en-US" dirty="0" smtClean="0"/>
              <a:t> 어떤 </a:t>
            </a:r>
            <a:r>
              <a:rPr kumimoji="1" lang="ko-KR" altLang="en-US" dirty="0" err="1" smtClean="0"/>
              <a:t>직선으로더</a:t>
            </a:r>
            <a:r>
              <a:rPr kumimoji="1" lang="ko-KR" altLang="en-US" dirty="0" smtClean="0"/>
              <a:t> 이를 </a:t>
            </a:r>
            <a:r>
              <a:rPr kumimoji="1" lang="ko-KR" altLang="en-US" dirty="0" err="1" smtClean="0"/>
              <a:t>해결할수는</a:t>
            </a:r>
            <a:r>
              <a:rPr kumimoji="1" lang="ko-KR" altLang="en-US" dirty="0" smtClean="0"/>
              <a:t>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</a:t>
            </a:r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만들어 공간을 왜곡하면 두 영역을 가로지르는 직선으로 </a:t>
            </a:r>
            <a:r>
              <a:rPr kumimoji="1" lang="ko-KR" altLang="en-US" dirty="0" err="1" smtClean="0"/>
              <a:t>바귀게</a:t>
            </a:r>
            <a:r>
              <a:rPr kumimoji="1" lang="ko-KR" altLang="en-US" dirty="0" smtClean="0"/>
              <a:t>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가운데 숨어있는 </a:t>
            </a:r>
            <a:r>
              <a:rPr kumimoji="1" lang="ko-KR" altLang="en-US" dirty="0" err="1" smtClean="0"/>
              <a:t>은닉층으로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각각 가중치와 바이어스 값을 보내고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모인 값이 한 번 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이용해 </a:t>
            </a:r>
            <a:r>
              <a:rPr kumimoji="1" lang="ko-KR" altLang="en-US" dirty="0" err="1" smtClean="0"/>
              <a:t>최종값으로</a:t>
            </a:r>
            <a:r>
              <a:rPr kumimoji="1" lang="ko-KR" altLang="en-US" dirty="0" smtClean="0"/>
              <a:t> 결과를 보냅니다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 중간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n1</a:t>
            </a:r>
            <a:r>
              <a:rPr kumimoji="1" lang="en-US" altLang="ko-KR" baseline="0" dirty="0" smtClean="0"/>
              <a:t>, n2</a:t>
            </a:r>
            <a:r>
              <a:rPr kumimoji="1" lang="ko-KR" altLang="en-US" baseline="0" dirty="0" smtClean="0"/>
              <a:t>를 노드인데 </a:t>
            </a:r>
            <a:r>
              <a:rPr kumimoji="1" lang="ko-KR" altLang="en-US" baseline="0" dirty="0" err="1" smtClean="0"/>
              <a:t>노드값은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가중합의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통해 </a:t>
            </a:r>
            <a:r>
              <a:rPr kumimoji="1" lang="ko-KR" altLang="en-US" baseline="0" dirty="0" err="1" smtClean="0"/>
              <a:t>출력값이</a:t>
            </a:r>
            <a:r>
              <a:rPr kumimoji="1" lang="ko-KR" altLang="en-US" baseline="0" dirty="0" smtClean="0"/>
              <a:t> 나오고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출력값들이</a:t>
            </a:r>
            <a:r>
              <a:rPr kumimoji="1" lang="ko-KR" altLang="en-US" baseline="0" dirty="0" smtClean="0"/>
              <a:t> 다시 가중치와 바이어스를 만나고 역시 다시 </a:t>
            </a:r>
            <a:r>
              <a:rPr kumimoji="1" lang="ko-KR" altLang="en-US" baseline="0" dirty="0" err="1" smtClean="0"/>
              <a:t>시그모이드함수를</a:t>
            </a:r>
            <a:r>
              <a:rPr kumimoji="1" lang="ko-KR" altLang="en-US" baseline="0" dirty="0" smtClean="0"/>
              <a:t> 통해서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나옵니다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그렇다면 각각 가중치와 바이어스 값을 정해서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배열로 늘어놓으면 다음과 같이 </a:t>
            </a:r>
            <a:r>
              <a:rPr kumimoji="1" lang="ko-KR" altLang="en-US" dirty="0" err="1" smtClean="0"/>
              <a:t>표시할수있습니다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포함해 가중치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바이어스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개가 필요합니다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변수값을</a:t>
            </a:r>
            <a:r>
              <a:rPr kumimoji="1" lang="ko-KR" altLang="en-US" dirty="0" smtClean="0"/>
              <a:t> 정하고 실제로 이 값을 이용해서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해결해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이를 도식에 대입하면 보이는것과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2019.12.06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딥러닝에서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신경망으로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145747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보델을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컴퓨터가 알아들을 수 있게끔 컴파일 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804735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(30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17,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sigmoid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               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556792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라인을 추가하면 새로운 층이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통해 구체적으로 구조를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통해서 새로운 층을 만들고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함수에서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이 층에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노드을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생성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몇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입력데이터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값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우리가 원하는 활성화 함수를 입력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출력 값을 하나로 정해서 보여 줘야 하므로 노드 수는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활성화 함수는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38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컴파일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718853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optimizer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['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accuracy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'])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667705"/>
            <a:ext cx="86409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부분은 앞서 지정한 모델이 효과적으로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구현될수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환결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여기서 오차 함수와 최적화 함수를 설정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4231666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 = 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’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오차함수는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평균 제곱 오차 공식을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최적화함수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경사하강법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는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함수는 모델이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컴파일될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때 모델 수행 결과를 나타나게끔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4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pic>
        <p:nvPicPr>
          <p:cNvPr id="3074" name="Picture 2" descr="1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 bwMode="auto">
          <a:xfrm>
            <a:off x="991178" y="4005064"/>
            <a:ext cx="7161643" cy="26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도식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073" y="1484784"/>
            <a:ext cx="8650564" cy="2400658"/>
            <a:chOff x="281073" y="1532997"/>
            <a:chExt cx="8650564" cy="2400658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81073" y="1532997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Sequential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() </a:t>
              </a:r>
              <a:endPara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(30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input_dim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17,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relu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(1,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sigmoid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                </a:t>
              </a: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290677" y="2733326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model.compile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loss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mean_squared_error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optimizer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adam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metrics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['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accuracy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4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교차 엔트로피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83"/>
              </p:ext>
            </p:extLst>
          </p:nvPr>
        </p:nvGraphicFramePr>
        <p:xfrm>
          <a:off x="323528" y="1628801"/>
          <a:ext cx="8424937" cy="453941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13942937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147787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444717077"/>
                    </a:ext>
                  </a:extLst>
                </a:gridCol>
              </a:tblGrid>
              <a:tr h="472311">
                <a:tc rowSpan="4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제곱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오차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mean(square(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67532"/>
                  </a:ext>
                </a:extLst>
              </a:tr>
              <a:tr h="755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 차이의 절댓값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0697"/>
                  </a:ext>
                </a:extLst>
              </a:tr>
              <a:tr h="1039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mean_absolute_percentage_error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백분율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절댓값 오차를 절댓값으로 나눈 후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)/abs(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분모 ≠ 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37548"/>
                  </a:ext>
                </a:extLst>
              </a:tr>
              <a:tr h="132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mean_squared_logarithmic_error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로그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값에 로그를 적용한 값의 차이를 제곱한 값의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mean(square((log(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 - 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51865"/>
                  </a:ext>
                </a:extLst>
              </a:tr>
              <a:tr h="330618">
                <a:tc rowSpan="2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교차 엔트로피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categorical_crossentropy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범주형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일반적인 분류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4154"/>
                  </a:ext>
                </a:extLst>
              </a:tr>
              <a:tr h="47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binary_crossentropy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이항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두 개의 클래스 중에서 예측할 때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-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-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저장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 적용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200000"/>
              </a:lnSpc>
              <a:buAutoNum type="arabicPeriod"/>
              <a:defRPr/>
            </a:pP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971600" y="4415901"/>
            <a:ext cx="4464611" cy="18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8392</TotalTime>
  <Words>2634</Words>
  <Application>Microsoft Office PowerPoint</Application>
  <PresentationFormat>화면 슬라이드 쇼(4:3)</PresentationFormat>
  <Paragraphs>384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583</cp:revision>
  <dcterms:created xsi:type="dcterms:W3CDTF">2007-11-11T16:17:21Z</dcterms:created>
  <dcterms:modified xsi:type="dcterms:W3CDTF">2019-12-11T09:38:06Z</dcterms:modified>
</cp:coreProperties>
</file>