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277" r:id="rId30"/>
    <p:sldId id="299" r:id="rId31"/>
    <p:sldId id="260" r:id="rId3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 varScale="1">
        <p:scale>
          <a:sx n="90" d="100"/>
          <a:sy n="90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신경망을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신경망 내부의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</a:t>
            </a:r>
            <a:r>
              <a:rPr kumimoji="1" lang="ko-KR" altLang="en-US" dirty="0" err="1" smtClean="0"/>
              <a:t>값니다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경정하므로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err="1" smtClean="0"/>
              <a:t>주는것이었습니다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딥러닝에서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신경망으로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145747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환경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-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8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18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-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저장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선형 회귀 적용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457200" indent="-457200" algn="l">
              <a:lnSpc>
                <a:spcPct val="200000"/>
              </a:lnSpc>
              <a:buAutoNum type="arabicPeriod"/>
              <a:defRPr/>
            </a:pPr>
            <a:endParaRPr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</TotalTime>
  <Words>2634</Words>
  <Application>Microsoft Office PowerPoint</Application>
  <PresentationFormat>화면 슬라이드 쇼(4:3)</PresentationFormat>
  <Paragraphs>384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587</cp:revision>
  <dcterms:created xsi:type="dcterms:W3CDTF">2007-11-11T16:17:21Z</dcterms:created>
  <dcterms:modified xsi:type="dcterms:W3CDTF">2019-12-12T00:50:59Z</dcterms:modified>
</cp:coreProperties>
</file>