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8" r:id="rId2"/>
    <p:sldId id="271" r:id="rId3"/>
    <p:sldId id="321" r:id="rId4"/>
    <p:sldId id="269" r:id="rId5"/>
    <p:sldId id="307" r:id="rId6"/>
    <p:sldId id="322" r:id="rId7"/>
    <p:sldId id="272" r:id="rId8"/>
    <p:sldId id="323" r:id="rId9"/>
    <p:sldId id="324" r:id="rId10"/>
    <p:sldId id="273" r:id="rId11"/>
    <p:sldId id="298" r:id="rId12"/>
    <p:sldId id="328" r:id="rId13"/>
    <p:sldId id="274" r:id="rId14"/>
    <p:sldId id="315" r:id="rId15"/>
    <p:sldId id="325" r:id="rId16"/>
    <p:sldId id="327" r:id="rId17"/>
    <p:sldId id="326" r:id="rId18"/>
    <p:sldId id="277" r:id="rId19"/>
    <p:sldId id="299" r:id="rId20"/>
    <p:sldId id="260" r:id="rId21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FCC00"/>
    <a:srgbClr val="1B6AD3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9" autoAdjust="0"/>
    <p:restoredTop sz="78629" autoAdjust="0"/>
  </p:normalViewPr>
  <p:slideViewPr>
    <p:cSldViewPr>
      <p:cViewPr>
        <p:scale>
          <a:sx n="100" d="100"/>
          <a:sy n="100" d="100"/>
        </p:scale>
        <p:origin x="1812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2019-12-19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1914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7212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42059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64237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28288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7148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75738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36942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94276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57318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261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607175"/>
            <a:ext cx="574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5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2019.12.13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pic>
        <p:nvPicPr>
          <p:cNvPr id="6147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16675"/>
            <a:ext cx="12239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30021"/>
            <a:ext cx="8645525" cy="137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3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 charset="-127"/>
              </a:rPr>
              <a:t>Deep Learning</a:t>
            </a:r>
          </a:p>
          <a:p>
            <a:pPr eaLnBrk="1" latinLnBrk="1" hangingPunct="1">
              <a:spcBef>
                <a:spcPts val="600"/>
              </a:spcBef>
              <a:defRPr/>
            </a:pP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과적합</a:t>
            </a: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 문제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03.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187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과적합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문제</a:t>
            </a: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과적합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overfitting)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29867"/>
            <a:ext cx="5256584" cy="375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1412776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데이터를 과하게 학습하는 것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학습데이터에 대해서는 오차가 감소하지만 실제 데이터는 오차가 증가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5900255" y="3283338"/>
            <a:ext cx="3000287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학습셋과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테스트셋을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나누어 진행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테스트셋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오차가 증가하는 시점에서 학습 중단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중단한 시점의 모델 사용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242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과적합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문제</a:t>
            </a: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초음파 광물 예측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1412776"/>
            <a:ext cx="8640960" cy="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1988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년 존스홉킨스대학교의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세즈노프스키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Sejnowski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교수가 공개한 음파 탐지기 데이터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광석과 일반 돌을 음파 탐지기를 쏜 후 그 결과를 정리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636912"/>
            <a:ext cx="6226221" cy="338437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732240" y="3645024"/>
            <a:ext cx="21957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샘플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208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속성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60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클래스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일반 돌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R)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    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광석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M)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87582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베스트 모델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04.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713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베스트 모델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와인의 종류 예측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827584" y="4725144"/>
            <a:ext cx="7488832" cy="118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포도로 만든 와인은 고대 그리스 로마 시대부터 서양 음식의 기본이 된 오랜 양조주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빛깔에 따라 맑고 투명한 화이트 와인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붉은색을 띠는 레드 와인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포르투갈 서북쪽의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비뉴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베르드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지방에서 만들어진 와인을 측정한 데이터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827584" y="6129074"/>
            <a:ext cx="7488832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등급과 맛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산도에 따라 레드와인인지 화이트와인인지 구분해 보자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.</a:t>
            </a:r>
          </a:p>
        </p:txBody>
      </p:sp>
      <p:pic>
        <p:nvPicPr>
          <p:cNvPr id="2050" name="Picture 2" descr="레드와인 화이트와인 이미지 검색결과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66" y="1512097"/>
            <a:ext cx="3336305" cy="299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5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베스트 모델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와인의 종류 예측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05" y="1772816"/>
            <a:ext cx="7272471" cy="252028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55650" y="4315427"/>
            <a:ext cx="77047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샘플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6497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속성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12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주석산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2: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아세트산 농도    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구연산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잔류 당분 농도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클래스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class(1: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레드와인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0: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화이트와인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76056" y="502174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9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pH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10: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황산칼륨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11: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알코올 도수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12: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와인의 맛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(0~10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등급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endParaRPr lang="ko-KR" altLang="en-US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27796" y="504544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5: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염화나트륨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유리 아황산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7: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총 아황산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8: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밀도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1451272" y="1700808"/>
            <a:ext cx="6048524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직사각형 15"/>
          <p:cNvSpPr/>
          <p:nvPr/>
        </p:nvSpPr>
        <p:spPr>
          <a:xfrm>
            <a:off x="4175273" y="1327789"/>
            <a:ext cx="600522" cy="337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속성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512033" y="1283278"/>
            <a:ext cx="1032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en-US" sz="12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클레스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cxnSp>
        <p:nvCxnSpPr>
          <p:cNvPr id="18" name="직선 연결선 17"/>
          <p:cNvCxnSpPr/>
          <p:nvPr/>
        </p:nvCxnSpPr>
        <p:spPr bwMode="auto">
          <a:xfrm>
            <a:off x="8028384" y="1664804"/>
            <a:ext cx="5276" cy="12584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/>
          <p:nvPr/>
        </p:nvCxnSpPr>
        <p:spPr bwMode="auto">
          <a:xfrm>
            <a:off x="907212" y="1810916"/>
            <a:ext cx="0" cy="2470603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직사각형 23"/>
          <p:cNvSpPr/>
          <p:nvPr/>
        </p:nvSpPr>
        <p:spPr>
          <a:xfrm>
            <a:off x="155128" y="2877709"/>
            <a:ext cx="600522" cy="337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샘플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49797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Mxnet</a:t>
            </a:r>
            <a:r>
              <a:rPr lang="en-US" altLang="ko-KR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 </a:t>
            </a:r>
            <a:r>
              <a:rPr lang="en-US" altLang="ko-KR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Gluone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05.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62062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베스트 모델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와인의 종류 예측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63" y="2060848"/>
            <a:ext cx="7199784" cy="389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향후 세미나 계획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06.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972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세미나 계획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755650" y="1196752"/>
            <a:ext cx="7488832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데이터 다루기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- pandas, 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matplotlib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다중 분류 문제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one-hot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인코딩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소프트 맥스 함수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3.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과적합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문제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Training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set, Test set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베스트 모델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업데이트 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학습 자동 중단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2986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>
            <a:extLst>
              <a:ext uri="{FF2B5EF4-FFF2-40B4-BE49-F238E27FC236}">
                <a16:creationId xmlns:a16="http://schemas.microsoft.com/office/drawing/2014/main" id="{CD1AC35C-15D0-4946-AAE5-32C7DA9996E2}"/>
              </a:ext>
            </a:extLst>
          </p:cNvPr>
          <p:cNvSpPr txBox="1"/>
          <p:nvPr/>
        </p:nvSpPr>
        <p:spPr>
          <a:xfrm>
            <a:off x="2839858" y="2367267"/>
            <a:ext cx="6264275" cy="41549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02. 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다중 분류 문제</a:t>
            </a:r>
            <a:endParaRPr lang="en-US" altLang="ko-KR" sz="21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8" y="1745027"/>
            <a:ext cx="6264275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01. 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데이터 다루기</a:t>
            </a: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(pandas, </a:t>
            </a:r>
            <a:r>
              <a:rPr lang="en-US" altLang="ko-KR" sz="2100" b="1" spc="-150" dirty="0" err="1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matplotlib</a:t>
            </a: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)  </a:t>
            </a:r>
          </a:p>
        </p:txBody>
      </p:sp>
      <p:sp>
        <p:nvSpPr>
          <p:cNvPr id="10" name="텍스트 상자 1">
            <a:extLst>
              <a:ext uri="{FF2B5EF4-FFF2-40B4-BE49-F238E27FC236}">
                <a16:creationId xmlns:a16="http://schemas.microsoft.com/office/drawing/2014/main" id="{4822F36E-30E7-5441-8010-5AC67857190F}"/>
              </a:ext>
            </a:extLst>
          </p:cNvPr>
          <p:cNvSpPr txBox="1"/>
          <p:nvPr/>
        </p:nvSpPr>
        <p:spPr>
          <a:xfrm>
            <a:off x="2857500" y="3607979"/>
            <a:ext cx="6264275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04. 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베스트 모델 선정</a:t>
            </a:r>
            <a:endParaRPr lang="en-US" altLang="ko-KR" sz="21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1" name="텍스트 상자 1">
            <a:extLst>
              <a:ext uri="{FF2B5EF4-FFF2-40B4-BE49-F238E27FC236}">
                <a16:creationId xmlns:a16="http://schemas.microsoft.com/office/drawing/2014/main" id="{54B672C5-0CCE-3840-83A6-5C2FCB32D947}"/>
              </a:ext>
            </a:extLst>
          </p:cNvPr>
          <p:cNvSpPr txBox="1"/>
          <p:nvPr/>
        </p:nvSpPr>
        <p:spPr>
          <a:xfrm>
            <a:off x="2857498" y="2989507"/>
            <a:ext cx="6264275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03. </a:t>
            </a:r>
            <a:r>
              <a:rPr lang="ko-KR" altLang="en-US" sz="2100" b="1" spc="-150" dirty="0" err="1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과적합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문제</a:t>
            </a:r>
            <a:endParaRPr lang="en-US" altLang="ko-KR" sz="21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세미나 계획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755650" y="1196752"/>
            <a:ext cx="7488832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데이터 다루기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- pandas, 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matplotlib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다중 분류 문제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one-hot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인코딩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소프트 맥스 함수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3.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과적합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문제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Training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set, Test set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베스트 모델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업데이트 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학습 자동 중단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1973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데이터 다루기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01.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다루기</a:t>
            </a: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피마 인디언 당뇨병 예측하기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827584" y="4725144"/>
            <a:ext cx="7488832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피마 인디언은 미국 남서부에 살고 있는 원주민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1950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년대까지만 해도 비만이 단 한 명도 없는 민족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현재 전체 부족의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60%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당뇨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80%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비만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827584" y="5802304"/>
            <a:ext cx="748883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비만은 유전일까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아니면 식습관 조절에 실패한 자신의 탓일까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</a:t>
            </a: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827584" y="6267170"/>
            <a:ext cx="748883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결론은 비만이 유전 및 환경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모두의 탓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1026" name="Picture 2" descr="131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9"/>
          <a:stretch/>
        </p:blipFill>
        <p:spPr bwMode="auto">
          <a:xfrm>
            <a:off x="2123728" y="1332782"/>
            <a:ext cx="4097675" cy="319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66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다루기</a:t>
            </a:r>
          </a:p>
        </p:txBody>
      </p:sp>
      <p:pic>
        <p:nvPicPr>
          <p:cNvPr id="2050" name="Picture 2" descr="133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40"/>
          <a:stretch/>
        </p:blipFill>
        <p:spPr bwMode="auto">
          <a:xfrm>
            <a:off x="539552" y="1556792"/>
            <a:ext cx="714375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55650" y="4315427"/>
            <a:ext cx="77047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샘플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768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속성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8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 (pregnant):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과거 임신 횟수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 (plasma):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공복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혈당 농도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(mm Hg)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 (pressure):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확장기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혈압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(mm Hg)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 (thickness):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삼두근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피부 주름 두께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(mm)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클래스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당뇨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(1),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당뇨 아님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(0)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99992" y="510899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5 (insulin):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혈청 인슐린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(2-hour, mu U/ml)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 (BMI):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체질량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지수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(BMI, weight in kg/(height in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m)2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7 (pedigree):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당뇨병 가족력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8 (age):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나이</a:t>
            </a: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피마 인디언 당뇨병 예측하기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7585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다중 분류 문제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02.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362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다중 분류 문제</a:t>
            </a:r>
            <a:endParaRPr lang="en-US" altLang="ko-KR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아이리스 품종 예측하기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827584" y="4725144"/>
            <a:ext cx="7488832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꽃봉오리가 마치 먹물을 머금은 붓과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같다하여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붓꽃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＇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이라 불림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꽃잎의 모양과 길이에 따라 여러 가지 품종으로 나뉨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827584" y="5556276"/>
            <a:ext cx="7488832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통해서 품종을 구별할 수 있을까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</a:t>
            </a:r>
          </a:p>
        </p:txBody>
      </p:sp>
      <p:pic>
        <p:nvPicPr>
          <p:cNvPr id="3074" name="Picture 2" descr="아이리스 품종 이미지 검색결과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63" y="1644660"/>
            <a:ext cx="8448873" cy="268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97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다중 분류 문제</a:t>
            </a:r>
            <a:endParaRPr lang="en-US" altLang="ko-KR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아이리스 품종 예측하기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1026" name="Picture 2" descr="14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374" b="10374"/>
          <a:stretch/>
        </p:blipFill>
        <p:spPr bwMode="auto">
          <a:xfrm>
            <a:off x="467544" y="1412776"/>
            <a:ext cx="732603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55650" y="4315427"/>
            <a:ext cx="7704782" cy="2265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샘플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150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속성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4</a:t>
            </a: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꽃받침 길이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(sepal length,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cm)</a:t>
            </a: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꽃받침 넓이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(sepal width,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cm)</a:t>
            </a: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꽃잎 길이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(petal length,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cm)</a:t>
            </a: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꽃잎 넓이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(petal width,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cm)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클래스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Iris-</a:t>
            </a: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setosa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Iris-versicolor, Iris-</a:t>
            </a: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virginica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07311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10005</TotalTime>
  <Words>510</Words>
  <Application>Microsoft Office PowerPoint</Application>
  <PresentationFormat>화면 슬라이드 쇼(4:3)</PresentationFormat>
  <Paragraphs>133</Paragraphs>
  <Slides>20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Nanum Gothic</vt:lpstr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633</cp:revision>
  <dcterms:created xsi:type="dcterms:W3CDTF">2007-11-11T16:17:21Z</dcterms:created>
  <dcterms:modified xsi:type="dcterms:W3CDTF">2019-12-19T04:41:04Z</dcterms:modified>
</cp:coreProperties>
</file>