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08" r:id="rId10"/>
    <p:sldId id="273" r:id="rId11"/>
    <p:sldId id="298" r:id="rId12"/>
    <p:sldId id="274" r:id="rId13"/>
    <p:sldId id="315" r:id="rId14"/>
    <p:sldId id="277" r:id="rId15"/>
    <p:sldId id="299" r:id="rId16"/>
    <p:sldId id="260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퍼셉트론으로</a:t>
            </a:r>
            <a:r>
              <a:rPr kumimoji="1" lang="ko-KR" altLang="en-US" dirty="0" smtClean="0"/>
              <a:t> 해결되지 않던 문제를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이용해 해결했습니다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</a:t>
            </a:r>
            <a:r>
              <a:rPr kumimoji="1" lang="ko-KR" altLang="en-US" dirty="0" err="1" smtClean="0"/>
              <a:t>다층퍼셉트론의</a:t>
            </a:r>
            <a:r>
              <a:rPr kumimoji="1" lang="ko-KR" altLang="en-US" dirty="0" smtClean="0"/>
              <a:t> 가중치는 오차 </a:t>
            </a:r>
            <a:r>
              <a:rPr kumimoji="1" lang="ko-KR" altLang="en-US" dirty="0" err="1" smtClean="0"/>
              <a:t>역전파라는</a:t>
            </a:r>
            <a:r>
              <a:rPr kumimoji="1" lang="ko-KR" altLang="en-US" dirty="0" smtClean="0"/>
              <a:t> 계산을 이용해서 </a:t>
            </a:r>
            <a:r>
              <a:rPr kumimoji="1" lang="ko-KR" altLang="en-US" dirty="0" err="1" smtClean="0"/>
              <a:t>구하게됩니다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배웠던 경사 </a:t>
            </a:r>
            <a:r>
              <a:rPr kumimoji="1" lang="ko-KR" altLang="en-US" dirty="0" err="1" smtClean="0"/>
              <a:t>하강법의</a:t>
            </a:r>
            <a:r>
              <a:rPr kumimoji="1" lang="ko-KR" altLang="en-US" dirty="0" smtClean="0"/>
              <a:t> 확장 개념이라고 생각하시면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단일 </a:t>
            </a:r>
            <a:r>
              <a:rPr kumimoji="1" lang="ko-KR" altLang="en-US" dirty="0" err="1" smtClean="0"/>
              <a:t>퍼셉트론에서는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얻으면 오차를 구해 이를 토대로 앞 </a:t>
            </a:r>
            <a:r>
              <a:rPr kumimoji="1" lang="ko-KR" altLang="en-US" dirty="0" err="1" smtClean="0"/>
              <a:t>단게에서</a:t>
            </a:r>
            <a:r>
              <a:rPr kumimoji="1" lang="ko-KR" altLang="en-US" dirty="0" smtClean="0"/>
              <a:t> 정한 가중치를 조정합니다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이와 마찬가지로 다층 </a:t>
            </a:r>
            <a:r>
              <a:rPr kumimoji="1" lang="ko-KR" altLang="en-US" dirty="0" err="1" smtClean="0"/>
              <a:t>퍼셉트론에서도</a:t>
            </a:r>
            <a:r>
              <a:rPr kumimoji="1" lang="ko-KR" altLang="en-US" dirty="0" smtClean="0"/>
              <a:t> 역시 결과값의 오차를 구해 이를 토대로 하나 앞선 가중치를 차례로 거슬러 올라가며 조정해 갑니다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그러다 보니 최적화의 계산 방향이 </a:t>
            </a:r>
            <a:r>
              <a:rPr kumimoji="1" lang="ko-KR" altLang="en-US" dirty="0" err="1" smtClean="0"/>
              <a:t>출력층에서</a:t>
            </a:r>
            <a:r>
              <a:rPr kumimoji="1" lang="ko-KR" altLang="en-US" dirty="0" smtClean="0"/>
              <a:t> 시작해 앞으로 진행해 </a:t>
            </a:r>
            <a:r>
              <a:rPr kumimoji="1" lang="ko-KR" altLang="en-US" dirty="0" err="1" smtClean="0"/>
              <a:t>다층퍼셉트론에서는</a:t>
            </a:r>
            <a:r>
              <a:rPr kumimoji="1" lang="ko-KR" altLang="en-US" dirty="0" smtClean="0"/>
              <a:t> 이 최적화 과정을 오차 </a:t>
            </a:r>
            <a:r>
              <a:rPr kumimoji="1" lang="ko-KR" altLang="en-US" dirty="0" err="1" smtClean="0"/>
              <a:t>역전파라고</a:t>
            </a:r>
            <a:r>
              <a:rPr kumimoji="1" lang="ko-KR" altLang="en-US" dirty="0" smtClean="0"/>
              <a:t> 부릅니다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오차 </a:t>
            </a:r>
            <a:r>
              <a:rPr kumimoji="1" lang="ko-KR" altLang="en-US" dirty="0" err="1" smtClean="0"/>
              <a:t>역전파가</a:t>
            </a:r>
            <a:r>
              <a:rPr kumimoji="1" lang="ko-KR" altLang="en-US" dirty="0" smtClean="0"/>
              <a:t> 구동하는 과정을 한번 보면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임의의 초기 가중치를 정하고 계산을 통해서 결과를 계산해 산출합니다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결과값과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오차를 구합니다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이용해서 앞 가중치가 작아지는 쪽으로 업데이트합니다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여기서 업데이트 한다는 얘기는 미분한 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가까워지는 방향을 말합니다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위 과정을 더 이상 오차가 줄어들지 않을 때까지 반복합니다</a:t>
            </a:r>
            <a:r>
              <a:rPr kumimoji="1" lang="en-US" altLang="ko-KR" dirty="0" smtClean="0"/>
              <a:t>. </a:t>
            </a:r>
          </a:p>
          <a:p>
            <a:pPr marL="0" indent="0">
              <a:buNone/>
            </a:pPr>
            <a:r>
              <a:rPr kumimoji="1" lang="ko-KR" altLang="en-US" dirty="0" smtClean="0"/>
              <a:t>이 식을 보시면 즉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방향으로 나아가야하는데 </a:t>
            </a:r>
            <a:r>
              <a:rPr kumimoji="1" lang="ko-KR" altLang="en-US" dirty="0" err="1" smtClean="0"/>
              <a:t>이말은</a:t>
            </a:r>
            <a:r>
              <a:rPr kumimoji="1" lang="ko-KR" altLang="en-US" dirty="0" smtClean="0"/>
              <a:t> 가중치에서 기울기를 뺐을 때 가중치의 변화가 전혀 없는 상태를 말합니다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정의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51520" y="221775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모델을 설정하고 구동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2734702"/>
            <a:ext cx="864096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model = Sequential()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선언하고 시작되는 부분은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구조를 짜고 층을 설정하는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위에서 정해진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델을 컴퓨터가 알아들을 수 있게끔 컴파일 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model.fit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실제로 수행하는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700808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목표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폐암 수술 환자의 생존율 예측하기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9220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포도당 부하 검사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시간 후 공복 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m)2)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9416</TotalTime>
  <Words>642</Words>
  <Application>Microsoft Office PowerPoint</Application>
  <PresentationFormat>화면 슬라이드 쇼(4:3)</PresentationFormat>
  <Paragraphs>120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614</cp:revision>
  <dcterms:created xsi:type="dcterms:W3CDTF">2007-11-11T16:17:21Z</dcterms:created>
  <dcterms:modified xsi:type="dcterms:W3CDTF">2019-12-16T02:50:45Z</dcterms:modified>
</cp:coreProperties>
</file>