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8" r:id="rId2"/>
    <p:sldId id="271" r:id="rId3"/>
    <p:sldId id="321" r:id="rId4"/>
    <p:sldId id="269" r:id="rId5"/>
    <p:sldId id="307" r:id="rId6"/>
    <p:sldId id="329" r:id="rId7"/>
    <p:sldId id="330" r:id="rId8"/>
    <p:sldId id="331" r:id="rId9"/>
    <p:sldId id="272" r:id="rId10"/>
    <p:sldId id="323" r:id="rId11"/>
    <p:sldId id="324" r:id="rId12"/>
    <p:sldId id="273" r:id="rId13"/>
    <p:sldId id="298" r:id="rId14"/>
    <p:sldId id="328" r:id="rId15"/>
    <p:sldId id="274" r:id="rId16"/>
    <p:sldId id="315" r:id="rId17"/>
    <p:sldId id="325" r:id="rId18"/>
    <p:sldId id="327" r:id="rId19"/>
    <p:sldId id="326" r:id="rId20"/>
    <p:sldId id="277" r:id="rId21"/>
    <p:sldId id="299" r:id="rId22"/>
    <p:sldId id="260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5145" autoAdjust="0"/>
  </p:normalViewPr>
  <p:slideViewPr>
    <p:cSldViewPr>
      <p:cViewPr>
        <p:scale>
          <a:sx n="100" d="100"/>
          <a:sy n="100" d="100"/>
        </p:scale>
        <p:origin x="107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731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합성공</a:t>
            </a:r>
            <a:r>
              <a:rPr kumimoji="1" lang="ko-KR" altLang="en-US" dirty="0" smtClean="0"/>
              <a:t> 연산은 이미지 처리에서 말하는 필터 연산인데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구체적인 예를 보면서 설명을 하자면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입력 데이터에 필터를 적용하는 것입니다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 예에서는 보시는 그림 모두가 세로와 가로</a:t>
            </a:r>
            <a:r>
              <a:rPr kumimoji="1" lang="ko-KR" altLang="en-US" baseline="0" dirty="0" smtClean="0"/>
              <a:t> 방향의 형상을 가지고 있고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입력 데이터는 </a:t>
            </a:r>
            <a:r>
              <a:rPr kumimoji="1" lang="en-US" altLang="ko-KR" baseline="0" dirty="0" smtClean="0"/>
              <a:t>(4,4) </a:t>
            </a:r>
            <a:r>
              <a:rPr kumimoji="1" lang="ko-KR" altLang="en-US" baseline="0" dirty="0" smtClean="0"/>
              <a:t>필터는 </a:t>
            </a:r>
            <a:r>
              <a:rPr kumimoji="1" lang="en-US" altLang="ko-KR" baseline="0" dirty="0" smtClean="0"/>
              <a:t>(3,3) </a:t>
            </a:r>
            <a:r>
              <a:rPr kumimoji="1" lang="ko-KR" altLang="en-US" baseline="0" dirty="0" smtClean="0"/>
              <a:t>출력은 </a:t>
            </a:r>
            <a:r>
              <a:rPr kumimoji="1" lang="en-US" altLang="ko-KR" baseline="0" dirty="0" smtClean="0"/>
              <a:t>(2,2)</a:t>
            </a:r>
            <a:r>
              <a:rPr kumimoji="1" lang="ko-KR" altLang="en-US" baseline="0" dirty="0" smtClean="0"/>
              <a:t>라고 </a:t>
            </a:r>
            <a:r>
              <a:rPr kumimoji="1" lang="ko-KR" altLang="en-US" baseline="0" dirty="0" err="1" smtClean="0"/>
              <a:t>말할수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여기서 필터는 문헌에 따라서 </a:t>
            </a:r>
            <a:r>
              <a:rPr kumimoji="1" lang="ko-KR" altLang="en-US" baseline="0" dirty="0" err="1" smtClean="0"/>
              <a:t>커널이라고도</a:t>
            </a:r>
            <a:r>
              <a:rPr kumimoji="1" lang="ko-KR" altLang="en-US" baseline="0" dirty="0" smtClean="0"/>
              <a:t> 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합성공의</a:t>
            </a:r>
            <a:r>
              <a:rPr kumimoji="1" lang="ko-KR" altLang="en-US" baseline="0" dirty="0" smtClean="0"/>
              <a:t> 연산이 어떤 계산이 이루어 지는지 한번 보겠습니다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합성곱</a:t>
            </a:r>
            <a:r>
              <a:rPr kumimoji="1" lang="ko-KR" altLang="en-US" dirty="0" smtClean="0"/>
              <a:t> 연산은 필터의 윈도우를 일정 간격으로 이동해가며 입력 데이터에 적용을 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윈도우는 그림에서 보이는 </a:t>
            </a:r>
            <a:r>
              <a:rPr kumimoji="1" lang="en-US" altLang="ko-KR" dirty="0" smtClean="0"/>
              <a:t>(3,3)</a:t>
            </a:r>
            <a:r>
              <a:rPr kumimoji="1" lang="ko-KR" altLang="en-US" dirty="0" smtClean="0"/>
              <a:t>의 부분을 </a:t>
            </a:r>
            <a:r>
              <a:rPr kumimoji="1" lang="ko-KR" altLang="en-US" dirty="0" err="1" smtClean="0"/>
              <a:t>가르킵니다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계산은 입력과 필터에서 대응하는 </a:t>
            </a:r>
            <a:r>
              <a:rPr kumimoji="1" lang="ko-KR" altLang="en-US" dirty="0" err="1" smtClean="0"/>
              <a:t>원소끼리</a:t>
            </a:r>
            <a:r>
              <a:rPr kumimoji="1" lang="ko-KR" altLang="en-US" dirty="0" smtClean="0"/>
              <a:t> 곱한 후 그 총합을 구합니다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6048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신경망에서는 입력데이터에 가중치와 편향을 만나서 </a:t>
            </a:r>
            <a:r>
              <a:rPr kumimoji="1" lang="ko-KR" altLang="en-US" dirty="0" err="1" smtClean="0"/>
              <a:t>가중합의</a:t>
            </a:r>
            <a:r>
              <a:rPr kumimoji="1" lang="ko-KR" altLang="en-US" dirty="0" smtClean="0"/>
              <a:t> 결과를 가져오는데</a:t>
            </a:r>
            <a:endParaRPr kumimoji="1" lang="en-US" altLang="ko-KR" dirty="0" smtClean="0"/>
          </a:p>
          <a:p>
            <a:r>
              <a:rPr kumimoji="1" lang="en-US" altLang="ko-KR" dirty="0" smtClean="0"/>
              <a:t>CNN</a:t>
            </a:r>
            <a:r>
              <a:rPr kumimoji="1" lang="ko-KR" altLang="en-US" dirty="0" smtClean="0"/>
              <a:t>에서도 가중치와 편향이 존재합니다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여기서 봤던 필터 혹은 커널이 가중치가 되고 이렇게 뒤에 편향이 존재하게 됩니다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5325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9432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(overfitting)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29867"/>
            <a:ext cx="5256584" cy="37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데이터를 과하게 학습하는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학습데이터에 대해서는 오차가 감소하지만 실제 데이터는 오차가 증가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00255" y="3283338"/>
            <a:ext cx="30002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나누어 진행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오차가 증가하는 시점에서 학습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중단한 시점의 모델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1988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존스홉킨스대학교의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세즈노프스키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Sejnowski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교수가 공개한 음파 탐지기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광석과 일반 돌을 음파 탐지기를 쏜 후 그 결과를 정리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6226221" cy="33843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32240" y="3645024"/>
            <a:ext cx="219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208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일반 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(R)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5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Gluon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0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Gluon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Gloun</a:t>
            </a:r>
            <a:endParaRPr lang="en-US" sz="20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7" y="3182051"/>
            <a:ext cx="6554626" cy="3550420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822348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Python image_classification.py –dataset cifar10 –model vgg11 –epochs 1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971" y="2251851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Namespace(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batch_norm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batch_size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=32,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builtin_profiler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data_dir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dataset='cifar10',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dtype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='float32', epochs=1,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gpus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kvstore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='device',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log_interval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=50,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lr_factor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lr_steps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='30,60,90', mode=None, model='vgg11', momentum=0.9,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num_workers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=4, prefix='', profile=False, resume='',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save_frequency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=10, seed=123,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start_epoch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use_pretrained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use_thumbnail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wd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=0.0001)</a:t>
            </a:r>
            <a:endParaRPr lang="en-US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6317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단일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머신에서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CIFAR10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셋에 대한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VGG11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학습</a:t>
            </a:r>
            <a:endParaRPr lang="en-US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(padding, stride)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(drop-out, flatten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시계열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학습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ARIMA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LSTM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Prophet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Gluon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 환경에서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구동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CNN(Convolutional Neural Network)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5365"/>
              </p:ext>
            </p:extLst>
          </p:nvPr>
        </p:nvGraphicFramePr>
        <p:xfrm>
          <a:off x="929172" y="2160496"/>
          <a:ext cx="2327920" cy="195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79086"/>
              </p:ext>
            </p:extLst>
          </p:nvPr>
        </p:nvGraphicFramePr>
        <p:xfrm>
          <a:off x="4295800" y="2405495"/>
          <a:ext cx="1745940" cy="146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3308394" y="2955826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168860" y="4248728"/>
            <a:ext cx="1848544" cy="3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244498" y="4251135"/>
            <a:ext cx="1848544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7691"/>
              </p:ext>
            </p:extLst>
          </p:nvPr>
        </p:nvGraphicFramePr>
        <p:xfrm>
          <a:off x="7080448" y="2650494"/>
          <a:ext cx="1163960" cy="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6237058" y="2955826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이미지 처리에서 말하는 필터 연산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51520" y="4960688"/>
            <a:ext cx="8640960" cy="12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입력 데이터에 필터를 적용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데이터는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 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방향의 형상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62012"/>
              </p:ext>
            </p:extLst>
          </p:nvPr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1336"/>
              </p:ext>
            </p:extLst>
          </p:nvPr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9875"/>
              </p:ext>
            </p:extLst>
          </p:nvPr>
        </p:nvGraphicFramePr>
        <p:xfrm>
          <a:off x="478291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406930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필터의 윈도우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(window)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일정 간격으로 이동해가며 입력 데이터에 적용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7170"/>
              </p:ext>
            </p:extLst>
          </p:nvPr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25429"/>
              </p:ext>
            </p:extLst>
          </p:nvPr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2383"/>
              </p:ext>
            </p:extLst>
          </p:nvPr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45959"/>
              </p:ext>
            </p:extLst>
          </p:nvPr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14134"/>
              </p:ext>
            </p:extLst>
          </p:nvPr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99215"/>
              </p:ext>
            </p:extLst>
          </p:nvPr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2019"/>
              </p:ext>
            </p:extLst>
          </p:nvPr>
        </p:nvGraphicFramePr>
        <p:xfrm>
          <a:off x="4782915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4069306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9004"/>
              </p:ext>
            </p:extLst>
          </p:nvPr>
        </p:nvGraphicFramePr>
        <p:xfrm>
          <a:off x="4782915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4069306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3881"/>
              </p:ext>
            </p:extLst>
          </p:nvPr>
        </p:nvGraphicFramePr>
        <p:xfrm>
          <a:off x="4782915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4069306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3938"/>
              </p:ext>
            </p:extLst>
          </p:nvPr>
        </p:nvGraphicFramePr>
        <p:xfrm>
          <a:off x="6437737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5724128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매개변수 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88915"/>
              </p:ext>
            </p:extLst>
          </p:nvPr>
        </p:nvGraphicFramePr>
        <p:xfrm>
          <a:off x="6437737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5724128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65595"/>
              </p:ext>
            </p:extLst>
          </p:nvPr>
        </p:nvGraphicFramePr>
        <p:xfrm>
          <a:off x="6437737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5724128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5392"/>
              </p:ext>
            </p:extLst>
          </p:nvPr>
        </p:nvGraphicFramePr>
        <p:xfrm>
          <a:off x="6437737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5724128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텍스트 개체 틀 2"/>
          <p:cNvSpPr txBox="1">
            <a:spLocks/>
          </p:cNvSpPr>
          <p:nvPr/>
        </p:nvSpPr>
        <p:spPr>
          <a:xfrm>
            <a:off x="3919490" y="2252048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3919490" y="3410824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4" name="텍스트 개체 틀 2"/>
          <p:cNvSpPr txBox="1">
            <a:spLocks/>
          </p:cNvSpPr>
          <p:nvPr/>
        </p:nvSpPr>
        <p:spPr>
          <a:xfrm>
            <a:off x="3919490" y="4591171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3919489" y="5749947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40543"/>
              </p:ext>
            </p:extLst>
          </p:nvPr>
        </p:nvGraphicFramePr>
        <p:xfrm>
          <a:off x="4747223" y="2259736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7895"/>
              </p:ext>
            </p:extLst>
          </p:nvPr>
        </p:nvGraphicFramePr>
        <p:xfrm>
          <a:off x="4747223" y="3429298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38861"/>
              </p:ext>
            </p:extLst>
          </p:nvPr>
        </p:nvGraphicFramePr>
        <p:xfrm>
          <a:off x="4747223" y="4620272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21002"/>
              </p:ext>
            </p:extLst>
          </p:nvPr>
        </p:nvGraphicFramePr>
        <p:xfrm>
          <a:off x="4747223" y="5789834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CNN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합성곱을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수행하기전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주변을 특정 값</a:t>
            </a:r>
            <a:r>
              <a:rPr lang="en-US" altLang="ko-KR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채움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49936"/>
              </p:ext>
            </p:extLst>
          </p:nvPr>
        </p:nvGraphicFramePr>
        <p:xfrm>
          <a:off x="467544" y="2132856"/>
          <a:ext cx="2415588" cy="26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33706"/>
              </p:ext>
            </p:extLst>
          </p:nvPr>
        </p:nvGraphicFramePr>
        <p:xfrm>
          <a:off x="4390277" y="2878591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3168652" y="3257557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467544" y="5072496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1)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텍스트 개체 틀 2"/>
          <p:cNvSpPr txBox="1">
            <a:spLocks/>
          </p:cNvSpPr>
          <p:nvPr/>
        </p:nvSpPr>
        <p:spPr>
          <a:xfrm>
            <a:off x="4295800" y="6237312"/>
            <a:ext cx="1848544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6097483" y="3257557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57620"/>
              </p:ext>
            </p:extLst>
          </p:nvPr>
        </p:nvGraphicFramePr>
        <p:xfrm>
          <a:off x="7113889" y="2569312"/>
          <a:ext cx="1610392" cy="17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1670156613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79683444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378448980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982988145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325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3529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805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8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10781</TotalTime>
  <Words>990</Words>
  <Application>Microsoft Office PowerPoint</Application>
  <PresentationFormat>화면 슬라이드 쇼(4:3)</PresentationFormat>
  <Paragraphs>454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652</cp:revision>
  <dcterms:created xsi:type="dcterms:W3CDTF">2007-11-11T16:17:21Z</dcterms:created>
  <dcterms:modified xsi:type="dcterms:W3CDTF">2019-12-26T04:00:54Z</dcterms:modified>
</cp:coreProperties>
</file>