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274" r:id="rId13"/>
    <p:sldId id="315" r:id="rId14"/>
    <p:sldId id="325" r:id="rId15"/>
    <p:sldId id="277" r:id="rId16"/>
    <p:sldId id="299" r:id="rId17"/>
    <p:sldId id="260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>
        <p:scale>
          <a:sx n="75" d="100"/>
          <a:sy n="75" d="100"/>
        </p:scale>
        <p:origin x="2532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628800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9220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포도당 부하 검사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후 공복 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m)2)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9591</TotalTime>
  <Words>430</Words>
  <Application>Microsoft Office PowerPoint</Application>
  <PresentationFormat>화면 슬라이드 쇼(4:3)</PresentationFormat>
  <Paragraphs>113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619</cp:revision>
  <dcterms:created xsi:type="dcterms:W3CDTF">2007-11-11T16:17:21Z</dcterms:created>
  <dcterms:modified xsi:type="dcterms:W3CDTF">2019-12-16T07:02:17Z</dcterms:modified>
</cp:coreProperties>
</file>