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4" r:id="rId3"/>
    <p:sldId id="308" r:id="rId4"/>
    <p:sldId id="309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워드프레스 블로그 구축하기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워드프레스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MySQL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워드프레스와 데이터베이스 컨테이너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워드프레스 블로그 구축하기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워드프레스는 오픈 소스 설치형 블로그입니다. 이미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Hub에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공식 이미지가 올라와 있지만, 이 장에서는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Docker로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직접 구축하는 방법을 알아보겠습니다.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워드프레스 이미지와 데이터베이스 이미지 두 개를 만듭니다.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워드프레스 이미지: 웹 서버로 사용할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Apache를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 그리고 워드프레스가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PHP로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작성되어 있으므로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PHP도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이미지: 워드프레스가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데이터베이스를 사용하므로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MySQL을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설치합니다.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워드프레스 컨테이너에서 데이터베이스 컨테이너를 사용할 수 있도록 컨테이너를 생성할 때 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명령의 --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옵션으로 연결합니다.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A85A1A-8B8B-4E48-97C9-230AAF33E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499723"/>
            <a:ext cx="5999411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워드프레스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워드프레스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생성합니다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wordpress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디렉터리를 생성하고 다음 내용을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981866-DE26-41E3-917E-E3847B73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2" y="2142862"/>
            <a:ext cx="5851079" cy="3688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AA71D0-792F-4A8C-AE78-FEFD4870F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721" y="2142861"/>
            <a:ext cx="5757689" cy="36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9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워드프레스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D8BAFE-A18D-4D4A-9A35-6D94C2C81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99"/>
          <a:stretch/>
        </p:blipFill>
        <p:spPr>
          <a:xfrm>
            <a:off x="677333" y="1797580"/>
            <a:ext cx="6934794" cy="30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3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MySQL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데이터베이스 이미지를 생성합니다. 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디렉터리를 생성하고 다음 내용을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Dockerfile로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 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637AEC8-0855-40A2-BBEE-E3C5AC33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65AEB6-10AE-415B-B4CB-E2321F3B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9" y="2171276"/>
            <a:ext cx="5813845" cy="30044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884C6C-ACCA-4040-A75B-96EF73DD9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219" y="2171277"/>
            <a:ext cx="6223797" cy="30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MySQL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Dockerfile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entrypoint.sh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637AEC8-0855-40A2-BBEE-E3C5AC33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50F4F5-68EE-44CD-B25F-5589B15C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629114"/>
            <a:ext cx="5767855" cy="50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8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워드프레스와 데이터베이스 컨테이너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워드프레스와 데이터베이스 이미지 준비가 끝났으니 컨테이너를 생성합니다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637AEC8-0855-40A2-BBEE-E3C5AC33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E55597-573D-43CB-8E2B-938D2CD0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81514"/>
            <a:ext cx="6966341" cy="15279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B28A11-2A5F-4059-A666-409D85FA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2" y="3429000"/>
            <a:ext cx="6148753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7969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1064</TotalTime>
  <Words>191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</vt:lpstr>
      <vt:lpstr>맑은 고딕</vt:lpstr>
      <vt:lpstr>Arial</vt:lpstr>
      <vt:lpstr>Trebuchet MS</vt:lpstr>
      <vt:lpstr>Wingdings 3</vt:lpstr>
      <vt:lpstr>패싯</vt:lpstr>
      <vt:lpstr>Docker로 워드프레스 블로그 구축하기</vt:lpstr>
      <vt:lpstr>목차</vt:lpstr>
      <vt:lpstr>Docker로 워드프레스 블로그 구축하기</vt:lpstr>
      <vt:lpstr>1. 워드프레스 Dockerfile 작성하기</vt:lpstr>
      <vt:lpstr>1. 워드프레스 Dockerfile 작성하기</vt:lpstr>
      <vt:lpstr>2. MySQL 데이터베이스 Dockerfile 작성하기</vt:lpstr>
      <vt:lpstr>2. MySQL 데이터베이스 Dockerfile 작성하기</vt:lpstr>
      <vt:lpstr>3. 워드프레스와 데이터베이스 컨테이너 생성하기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104</cp:revision>
  <dcterms:created xsi:type="dcterms:W3CDTF">2020-06-18T13:12:50Z</dcterms:created>
  <dcterms:modified xsi:type="dcterms:W3CDTF">2020-07-17T01:23:33Z</dcterms:modified>
</cp:coreProperties>
</file>