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0" r:id="rId17"/>
    <p:sldId id="32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pyrasis.com/book/DockerForTheReallyImpatient/Chapter16/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5006BC-8625-4AA3-982F-366F4A04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3" y="1570243"/>
            <a:ext cx="6041776" cy="5189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0D7F3-37AE-415A-B55C-48DD01DA8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1570243"/>
            <a:ext cx="5690603" cy="52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4912F8-C102-4746-816A-C18FF8F0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6294967" cy="48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파일을 작성합니다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exampleapp.conf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27EE1F-813C-45D4-AA8B-B368BDC7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6675967" cy="4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38D3E2-4962-4E9D-8CA3-3E857803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815453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PostgreSQL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생성합니다.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디렉터리를 생성하고 다음 내용을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E9B0DE-F97D-4FC1-8E90-0AA17810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A4986C-EADA-4F09-BB29-EB9AF26F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6195461" cy="47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PostgreSQL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E9B0DE-F97D-4FC1-8E90-0AA17810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BFF4A1-FFCE-42F0-B80A-66307DDB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7218892" cy="47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Rails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이미지 준비가 끝났으니 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데이터베이스 컨테이너부터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963D5A-4287-4B60-9982-0D80DE87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5856628" cy="51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Rails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68705A-E111-4CEE-8470-42A5A7C7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5886110" cy="50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Ruby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PostgreSQL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Rails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82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작성된 오픈 소스 웹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프레임워크입니다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이 장에서는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구축하는 방법을 알아보겠습니다.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필요한 패키지를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gem으로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Unicorn를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데이터베이스 이미지 두 개를 만듭니다.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이미지: 웹 서버로 사용할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설치하고 필요한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Unicorn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등)을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설치하는 방법은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‘16.2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작성하기’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참조하기 바랍니다.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컨테이너에서 데이터베이스 컨테이너를 사용할 수 있도록 컨테이너를 생성할 때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682018-7CDE-4A8E-8684-3B536BFD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287108"/>
            <a:ext cx="4560492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Ruby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생성하기 전에 먼저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환경을 구축해야 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리눅스 배포판의 패키지를 이용하지 않고 </a:t>
            </a:r>
            <a:r>
              <a:rPr lang="en-US" altLang="ko-KR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설치하겠습니다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2FF268-5CC7-4260-8012-976F278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70759"/>
            <a:ext cx="6982526" cy="35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Ruby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생성하기 전에 먼저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환경을 구축해야 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리눅스 배포판의 패키지를 이용하지 않고 </a:t>
            </a:r>
            <a:r>
              <a:rPr lang="en-US" altLang="ko-KR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설치하겠습니다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8CEEBA-FD98-44D8-90AA-D7314D86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70759"/>
            <a:ext cx="7028484" cy="39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Ruby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생성하기 전에 먼저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환경을 구축해야 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리눅스 배포판의 패키지를 이용하지 않고 </a:t>
            </a:r>
            <a:r>
              <a:rPr lang="en-US" altLang="ko-KR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설치하겠습니다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DBEB87-82A6-4612-93CC-DE8B94C0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70759"/>
            <a:ext cx="6904197" cy="41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Ruby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생성하기 전에 먼저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on Rails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환경을 구축해야 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리눅스 배포판의 패키지를 이용하지 않고 </a:t>
            </a:r>
            <a:r>
              <a:rPr lang="en-US" altLang="ko-KR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rbenv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설치하겠습니다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41A570-6A3C-4913-AAFC-5A0FCF88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70759"/>
            <a:ext cx="7504642" cy="40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4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BFECE5-627F-4FB8-8F07-213BE89A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418917" cy="962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94F39F-2114-4265-A796-B7525D33B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765724"/>
            <a:ext cx="6618817" cy="39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Rails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602C-26F9-42BB-9572-6F6D892F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3B05F5-7F57-4242-94DB-C1156ADD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037917" cy="41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249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1053</TotalTime>
  <Words>448</Words>
  <Application>Microsoft Office PowerPoint</Application>
  <PresentationFormat>와이드스크린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나눔바른고딕</vt:lpstr>
      <vt:lpstr>맑은 고딕</vt:lpstr>
      <vt:lpstr>Arial</vt:lpstr>
      <vt:lpstr>Trebuchet MS</vt:lpstr>
      <vt:lpstr>Wingdings 3</vt:lpstr>
      <vt:lpstr>패싯</vt:lpstr>
      <vt:lpstr>Docker로 Ruby on Rails 애플리케이션 구축하기</vt:lpstr>
      <vt:lpstr>목차</vt:lpstr>
      <vt:lpstr>Docker로 Ruby on Rails 애플리케이션 구축하기</vt:lpstr>
      <vt:lpstr>1. Ruby와 Rails 설치하기</vt:lpstr>
      <vt:lpstr>1. Ruby와 Rails 설치하기</vt:lpstr>
      <vt:lpstr>1. Ruby와 Rails 설치하기</vt:lpstr>
      <vt:lpstr>1. Ruby와 Rails 설치하기</vt:lpstr>
      <vt:lpstr>2. Rails Dockerfile 작성하기</vt:lpstr>
      <vt:lpstr>2. Rails Dockerfile 작성하기</vt:lpstr>
      <vt:lpstr>2. Rails Dockerfile 작성하기</vt:lpstr>
      <vt:lpstr>2. Rails Dockerfile 작성하기</vt:lpstr>
      <vt:lpstr>2. Rails Dockerfile 작성하기</vt:lpstr>
      <vt:lpstr>2. Rails Dockerfile 작성하기</vt:lpstr>
      <vt:lpstr>3. PostgreSQL 데이터베이스 Dockerfile 작성하기</vt:lpstr>
      <vt:lpstr>3. PostgreSQL 데이터베이스 Dockerfile 작성하기</vt:lpstr>
      <vt:lpstr>4. Rails와 데이터베이스 컨테이너 생성하기</vt:lpstr>
      <vt:lpstr>4. Rails와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104</cp:revision>
  <dcterms:created xsi:type="dcterms:W3CDTF">2020-06-18T13:12:50Z</dcterms:created>
  <dcterms:modified xsi:type="dcterms:W3CDTF">2020-07-17T01:45:39Z</dcterms:modified>
</cp:coreProperties>
</file>