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4" r:id="rId5"/>
    <p:sldId id="295" r:id="rId6"/>
    <p:sldId id="296" r:id="rId7"/>
    <p:sldId id="297" r:id="rId8"/>
    <p:sldId id="298" r:id="rId9"/>
    <p:sldId id="29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사용해보기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7277058" cy="46974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구축하기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로컬에 이미지 데이터 저장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push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이미지 올리기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Amazon S3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이미지 데이터 저장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 사용하기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연결하기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서버의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컨테이너에 연결하기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볼륨 사용하기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볼륨 컨테이너 사용하기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베이스 이미지 생성하기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우분투 베이스 이미지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CentOS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베이스 이미지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 베이스 이미지 생성하기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Docker 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 구축하기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6D4262-D9B8-4AA4-B75D-9F0C24BA427C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컨데이터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6D4262-D9B8-4AA4-B75D-9F0C24BA427C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79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서버의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연결하기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6D4262-D9B8-4AA4-B75D-9F0C24BA427C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42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볼륨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6D4262-D9B8-4AA4-B75D-9F0C24BA427C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66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볼륨 컨테이너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6D4262-D9B8-4AA4-B75D-9F0C24BA427C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78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베이스 이미지 생성하기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6D4262-D9B8-4AA4-B75D-9F0C24BA427C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0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Docker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베이스 이미지 생성하기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6D4262-D9B8-4AA4-B75D-9F0C24BA427C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03243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727</TotalTime>
  <Words>146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나눔바른고딕</vt:lpstr>
      <vt:lpstr>Arial</vt:lpstr>
      <vt:lpstr>Trebuchet MS</vt:lpstr>
      <vt:lpstr>Wingdings 3</vt:lpstr>
      <vt:lpstr>패싯</vt:lpstr>
      <vt:lpstr>Docker 사용해보기</vt:lpstr>
      <vt:lpstr>목차</vt:lpstr>
      <vt:lpstr>1. Docker 개인 저장소 구축하기</vt:lpstr>
      <vt:lpstr>2. Docker 컨데이터 연결하기</vt:lpstr>
      <vt:lpstr>3. 다른 서버의 Docker 컨테이너 연결하기</vt:lpstr>
      <vt:lpstr>4. Docker 데이터 볼륨 사용하기</vt:lpstr>
      <vt:lpstr>5. Docker 데이터 볼륨 컨테이너 사용하기</vt:lpstr>
      <vt:lpstr>6. Docker 베이스 이미지 생성하기</vt:lpstr>
      <vt:lpstr>7. Docker 베이스 이미지 생성하기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71</cp:revision>
  <dcterms:created xsi:type="dcterms:W3CDTF">2020-06-18T13:12:50Z</dcterms:created>
  <dcterms:modified xsi:type="dcterms:W3CDTF">2020-07-13T09:04:38Z</dcterms:modified>
</cp:coreProperties>
</file>