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84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09" r:id="rId39"/>
    <p:sldId id="356" r:id="rId40"/>
    <p:sldId id="357" r:id="rId41"/>
    <p:sldId id="358" r:id="rId42"/>
    <p:sldId id="359" r:id="rId43"/>
    <p:sldId id="360" r:id="rId44"/>
    <p:sldId id="36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D0C1-894D-4A2A-BDA5-78F0F295649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9F25E-7CDC-4C8D-B554-47441D64C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-py" TargetMode="External"/><Relationship Id="rId2" Type="http://schemas.openxmlformats.org/officeDocument/2006/relationships/hyperlink" Target="https://docs.docker.com/reference/api/remote_api_client_libra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gif"/><Relationship Id="rId4" Type="http://schemas.openxmlformats.org/officeDocument/2006/relationships/hyperlink" Target="https://github.com/pyrasis/dockerboo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127C0-2072-4D77-9114-76E64711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82166"/>
            <a:ext cx="5778766" cy="51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46D561-7943-4057-AC6C-111E452F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797580"/>
            <a:ext cx="6220617" cy="49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이미지를 받고 컨테이너로 실행하는 예제입니다.  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882EED-0CD3-4006-BD07-507A644B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95512"/>
            <a:ext cx="7217643" cy="46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00E3DB-2790-45E3-800E-0B3FB0A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9050571" cy="24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9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7292F8-AEE0-4D0A-A465-54914E79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8191459" cy="43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DA2127-EC96-4427-BE49-06E1A9DE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7356958" cy="34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555CA4-4E13-4BD5-8DEF-E364094F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7580"/>
            <a:ext cx="8715242" cy="27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목록 출력하기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docker-ps.py로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컨테이너 목록을 출력하는 예제입니다.   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18AF45-6220-4628-A23C-7E003E77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095512"/>
            <a:ext cx="5892143" cy="46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 출력하기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docker-images.py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목록을 출력하는 예제입니다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4FC442-3065-4721-88D3-9476C9DF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5512"/>
            <a:ext cx="7783086" cy="46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893909-4E58-4148-9490-578CC443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64410"/>
            <a:ext cx="6140716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6807"/>
            <a:ext cx="9025960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목록 출력하기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목록 출력하기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Python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en-US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commit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2C40775-425D-41B8-B8E9-11D1739AD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17"/>
          <a:stretch/>
        </p:blipFill>
        <p:spPr>
          <a:xfrm>
            <a:off x="494398" y="1924240"/>
            <a:ext cx="5432762" cy="1747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E10AD6-5B45-4C8D-A49E-5085D24B6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48"/>
          <a:stretch/>
        </p:blipFill>
        <p:spPr>
          <a:xfrm>
            <a:off x="5994400" y="1726217"/>
            <a:ext cx="5432762" cy="50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copy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27DDE3-6887-47D5-AE44-79A149A6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3511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diff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C31115-5E4C-4C73-95B6-7E1CAEAF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874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5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export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4406AB-64DF-4FA8-BCAD-BC76337F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history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C33103-595D-47B5-927D-AD9C6B33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7795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0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import_image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info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4A633F-1E20-4AAE-AD2F-CEA55B63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0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inspect_container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E869AC-F87E-4540-AB7E-A444C1BC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864064"/>
            <a:ext cx="607779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2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inspect_image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kill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A238BD-DB62-4541-9460-902B034C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433681" cy="494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7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login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EAE999-2638-461C-B54A-CA06A5D6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9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logs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44FD92-891C-487A-833A-6D1CA9FB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8748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Docker는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클라이언트 간의 통신을 할 때 로컬에서는 유닉스 소켓을 사용하고, 원격에서는 TCP 소켓을 사용합니다. 여기에 HTTP REST 형식으로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구현되어 있습니다. 따라서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특정 언어에 종속되어 있지 않고, 다양한 언어에서 사용할 수 있습니다.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기존의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데몬을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정지하고 TCP 소켓으로 다시 실행시켜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테스트해보겠습니다.  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897652-95ED-4A94-B2BF-E46918D2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20489"/>
            <a:ext cx="8795141" cy="36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8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port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5B1C05-4E74-4B64-BDA3-2D5576BE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push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E7602-D9EF-40F6-AECA-149BB5CD8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90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remove_container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remove_image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91245E-89FF-4287-B3B6-FF4B7130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7795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1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restart, search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5FF0C-23A7-4D6A-B57C-25DC939F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5890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stop, tag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4894FF-3C52-4B74-A42D-A94738CE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1606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top, version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CF5820-CC02-4E22-A77E-4A86F5D5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70653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3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 예제 및 함수</a:t>
            </a: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wait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B3BDB0-8E25-465B-89B1-300663CC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720C0BA-9E1D-4EC6-8E3C-E0961533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D16BDAA-F335-4789-A42D-4A9F40D8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978FF36-B2FE-4735-80DB-3C3A68D4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184731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59C6302-E814-4ECD-8814-8B89F73D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-7254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D808D8-BD24-4788-891A-E0A8A0BD7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797580"/>
            <a:ext cx="666843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97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데몬은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패스워드를 이용한 로그인 기능이 없습니다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인증서를 이용한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통신을 제공합니다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측에서는 인증서를 가지고 있어야 서버와 통신할 수 있습니다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6DF713-87E4-48FF-BF85-74BE3A6FA7EC}"/>
              </a:ext>
            </a:extLst>
          </p:cNvPr>
          <p:cNvSpPr/>
          <p:nvPr/>
        </p:nvSpPr>
        <p:spPr>
          <a:xfrm>
            <a:off x="677333" y="1923562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ED89FE-EB9D-4E1A-9BF6-D71E87EEFA5F}"/>
              </a:ext>
            </a:extLst>
          </p:cNvPr>
          <p:cNvSpPr/>
          <p:nvPr/>
        </p:nvSpPr>
        <p:spPr>
          <a:xfrm>
            <a:off x="677333" y="2430768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 </a:t>
            </a:r>
            <a:r>
              <a:rPr lang="ko-KR" altLang="en-US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데몬은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패스워드를 이용한 로그인 기능이 없습니다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인증서를 이용한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통신을 제공합니다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측에서는 인증서를 가지고 있어야 서버와 통신할 수 있습니다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1C00-C353-4E41-A0F1-9D16DADB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61085"/>
            <a:ext cx="7905020" cy="24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0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9761C3-6E39-47C9-A74A-2202957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66"/>
          <a:stretch/>
        </p:blipFill>
        <p:spPr>
          <a:xfrm>
            <a:off x="189390" y="2392384"/>
            <a:ext cx="5906610" cy="2499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EF7FB-4AE7-4966-9650-F4CB49CAE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6175735" y="2392384"/>
            <a:ext cx="5906610" cy="32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2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0D8E8E-6FC5-4335-B4DB-8BFEE298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17428"/>
            <a:ext cx="813548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3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D60A7D-8418-450B-BFA6-11C3431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31651"/>
            <a:ext cx="7108383" cy="529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6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443F9-D3C6-4C4B-AA7C-CAC6AC75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3290"/>
            <a:ext cx="5993702" cy="50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8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B08A-9F10-4988-A2AD-AFDFCEF9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861919"/>
            <a:ext cx="806880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0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생성하기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506F2-6564-455F-A418-0E628A9E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97581"/>
            <a:ext cx="7809719" cy="50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1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Python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BA19D-DF27-464A-9480-994E3EAF47A1}"/>
              </a:ext>
            </a:extLst>
          </p:cNvPr>
          <p:cNvSpPr/>
          <p:nvPr/>
        </p:nvSpPr>
        <p:spPr>
          <a:xfrm>
            <a:off x="677333" y="1797580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라이브러리로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데몬(TLS)에 접속해보겠습니다.  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docker-run-tls.py로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데몬에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접속하여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713B3-DF1D-4288-B3DD-E5A726F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-2206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4277FE-E8F4-4BE1-BC5D-D65BDBC208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546"/>
          <a:stretch/>
        </p:blipFill>
        <p:spPr>
          <a:xfrm>
            <a:off x="127248" y="2729761"/>
            <a:ext cx="5887129" cy="3147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1D57B3-0D4D-41AE-9B0F-57D18B93B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54"/>
          <a:stretch/>
        </p:blipFill>
        <p:spPr>
          <a:xfrm>
            <a:off x="6014377" y="3234096"/>
            <a:ext cx="5887129" cy="21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5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6802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Python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4BA19D-DF27-464A-9480-994E3EAF47A1}"/>
              </a:ext>
            </a:extLst>
          </p:cNvPr>
          <p:cNvSpPr/>
          <p:nvPr/>
        </p:nvSpPr>
        <p:spPr>
          <a:xfrm>
            <a:off x="677333" y="1797580"/>
            <a:ext cx="10819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라이브러리로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데몬(TLS)에 접속해보겠습니다.  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docker-run-tls.py로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저장합니다. 인증서를 사용한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데몬에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접속하여 </a:t>
            </a:r>
            <a:r>
              <a:rPr lang="ko-KR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F713B3-DF1D-4288-B3DD-E5A726F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-2206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967506-721B-404A-A235-CBBE0790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2672566"/>
            <a:ext cx="815453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5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 API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EE50C5-C385-4394-8A55-4755E2BE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-539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35F06F-FFC4-40BA-805B-9ABC757C9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984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6F6347-ADBB-4E6F-86C1-9BBE9627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43010"/>
            <a:ext cx="9301167" cy="32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앞에서 HTTP 메서드를 이용하여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사용해보았습니다. 이 HTTP REST 형식의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그대로 사용해도 되지만, 이미 각 언어별로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래핑한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 클라이언트 라이브러리가 나와 있습니다. 이 책에서는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Docker에서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공식적으로 배포하는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라이브러리를 소개하겠습니다.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언어별 라이브러리: 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https://docs.docker.com/reference/api/remote_api_client_libraries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라이브러리: 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https://github.com/docker/docker-py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예제 파일은 저의 GitHub 저장소에서 받을 수 있습니다.   </a:t>
            </a: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https://github.com/pyrasis/dockerbook</a:t>
            </a:r>
            <a:endParaRPr lang="ko-KR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Remote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API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라이브러리는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pip를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이용하여 설치할 수 있습니다. 먼저 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pip와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6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패키지를 설치합니다.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BDF99-B433-4A09-BFCE-139CB395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-857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774C379-0BFE-44CA-BD64-804F1CCAD270}"/>
              </a:ext>
            </a:extLst>
          </p:cNvPr>
          <p:cNvGrpSpPr/>
          <p:nvPr/>
        </p:nvGrpSpPr>
        <p:grpSpPr>
          <a:xfrm>
            <a:off x="695418" y="3355348"/>
            <a:ext cx="7802438" cy="3335894"/>
            <a:chOff x="586961" y="2001516"/>
            <a:chExt cx="7802438" cy="33358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8672B47-0D7D-44DA-AE67-B216B3866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9308"/>
            <a:stretch/>
          </p:blipFill>
          <p:spPr>
            <a:xfrm>
              <a:off x="586961" y="2001516"/>
              <a:ext cx="7802438" cy="24618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C4496F-3CDF-4A4E-BD7F-C37B44D6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3875"/>
            <a:stretch/>
          </p:blipFill>
          <p:spPr>
            <a:xfrm>
              <a:off x="586961" y="4554285"/>
              <a:ext cx="7802438" cy="78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689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B4073C-341F-4728-9CE4-2DA4F71044DF}"/>
              </a:ext>
            </a:extLst>
          </p:cNvPr>
          <p:cNvSpPr/>
          <p:nvPr/>
        </p:nvSpPr>
        <p:spPr>
          <a:xfrm>
            <a:off x="677333" y="1725156"/>
            <a:ext cx="108192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내용을 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docker-run.py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저장합니다</a:t>
            </a:r>
            <a:r>
              <a:rPr lang="en-US" altLang="ko-KR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en-US" altLang="ko-KR" sz="12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nginx</a:t>
            </a:r>
            <a:r>
              <a:rPr lang="ko-KR" altLang="en-US" sz="12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이미지를 받고 컨테이너로 실행하는 예제입니다</a:t>
            </a:r>
            <a:endParaRPr lang="ko-KR" altLang="ko-KR" sz="12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45F4E-7C16-452D-B259-2872EF4B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95512"/>
            <a:ext cx="7769550" cy="46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EBDAF-E565-48A2-96D9-57084551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87141"/>
            <a:ext cx="7999775" cy="51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7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80056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Docker Remote API Python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BAB4F-F0DE-496B-B303-6277F8B8F4F7}"/>
              </a:ext>
            </a:extLst>
          </p:cNvPr>
          <p:cNvSpPr/>
          <p:nvPr/>
        </p:nvSpPr>
        <p:spPr>
          <a:xfrm>
            <a:off x="677333" y="1293245"/>
            <a:ext cx="10819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생성 및 시작하기</a:t>
            </a:r>
            <a:endParaRPr lang="ko-KR" altLang="ko-KR" sz="1600" dirty="0">
              <a:solidFill>
                <a:srgbClr val="55555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7C2E0-8DDB-4A4A-A7AD-5636853D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000458"/>
            <a:ext cx="9212391" cy="19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496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1031</TotalTime>
  <Words>1003</Words>
  <Application>Microsoft Office PowerPoint</Application>
  <PresentationFormat>와이드스크린</PresentationFormat>
  <Paragraphs>109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나눔바른고딕</vt:lpstr>
      <vt:lpstr>맑은 고딕</vt:lpstr>
      <vt:lpstr>Arial</vt:lpstr>
      <vt:lpstr>Trebuchet MS</vt:lpstr>
      <vt:lpstr>Wingdings 3</vt:lpstr>
      <vt:lpstr>패싯</vt:lpstr>
      <vt:lpstr>Docker Remote API 사용하기</vt:lpstr>
      <vt:lpstr>목차</vt:lpstr>
      <vt:lpstr>Docker Remote API 사용하기</vt:lpstr>
      <vt:lpstr>Docker Remote API 사용하기</vt:lpstr>
      <vt:lpstr>Docker Remote API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1. Docker Remote API Python 라이브러리 사용하기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  <vt:lpstr>2. Docker Remote API Python 라이브러리로 HTTPS 통신하기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99</cp:revision>
  <dcterms:created xsi:type="dcterms:W3CDTF">2020-06-18T13:12:50Z</dcterms:created>
  <dcterms:modified xsi:type="dcterms:W3CDTF">2020-08-03T13:58:25Z</dcterms:modified>
</cp:coreProperties>
</file>