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94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pyrasis.com/book/DockerForTheReallyImpatient/Chapter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pyrasis.com/book/DockerForTheReallyImpatient/Chapter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pyrasis.com/book/DockerForTheReallyImpatient/Chapter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애플리케이션 배포하기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비밀번호 없이 서버에 접속할 수 있도록 앞에서 생성한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DFC944-7296-49FE-BB5C-BBD4450F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11" y="2514599"/>
            <a:ext cx="3996295" cy="2776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E3C0C6-C541-4FE3-9CC8-566F6A64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119457"/>
            <a:ext cx="7236242" cy="40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52E93-57FF-4A06-98A6-5D9DD2591FE3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소스를 올렸을 때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컨테이너를 생성하도록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Hook을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설정합니다.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7E364F-A79D-498F-BB7A-B1CAC33A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92" y="2523477"/>
            <a:ext cx="4001058" cy="2710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8CF6C9-EFF3-4334-801D-10490C4D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43854"/>
            <a:ext cx="5140628" cy="48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E127E-A3E5-4D41-A19B-7081CCB08EA1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돌아옵니다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54C04-F28D-4EB0-B2FB-23320519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93412"/>
            <a:ext cx="8173591" cy="29150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65696B-822B-4D37-BD6D-2E01AC15789E}"/>
              </a:ext>
            </a:extLst>
          </p:cNvPr>
          <p:cNvSpPr/>
          <p:nvPr/>
        </p:nvSpPr>
        <p:spPr>
          <a:xfrm>
            <a:off x="677333" y="5492382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출력한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Docker가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표시됩니다. 이제 소스를 수정한 뒤 서버에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Push하면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새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컨테이너가 생성됩니다.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post-receive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각자 상황에 맞게 수정하여 사용하면 됩니다.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1976AD6-B24C-48EF-A5A9-45DE925C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266611"/>
            <a:ext cx="10819249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서버 여러 대에 애플리케이션을 배포하는 방법입니다. 서버 한 대에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생성할 때와는 달리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여러 서버에 전달해야 하기 때문에 위해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 서버를 구축해야 합니다.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개발자의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개발한다.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소스를 배포 서버에 올린다.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서버에서는 저장소에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명령이 발생하면 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hook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실행시킨다.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b="1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b="1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hook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생성한 뒤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레지스트리에 올린다.</a:t>
            </a:r>
          </a:p>
          <a:p>
            <a:pPr marL="228600" lvl="0" indent="-2286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서버는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 서버에서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실행시키고,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컨테이너를 생성한다.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FBAA8A-3FAA-478A-9561-2FA942CA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3302187"/>
            <a:ext cx="5418667" cy="35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설치하지 않았다면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Git(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BEC262-EBE1-4F21-B5C8-9D0323D4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56" y="2170950"/>
            <a:ext cx="4255649" cy="2904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6C33E6-28EE-407F-A562-B3D6A8B6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257072"/>
            <a:ext cx="6189934" cy="44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간단하게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 서버를 작성하겠습니다. 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  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BAC80C-1F54-47C9-B6A5-E5F237C9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1F3BF8-535C-453F-9425-85300B45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36146"/>
            <a:ext cx="6611234" cy="1793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77CE81-7903-416D-8FBD-A849C466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109594"/>
            <a:ext cx="6618966" cy="1577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A9B548-0787-4E66-A8B3-92F725311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5868468"/>
            <a:ext cx="6626698" cy="8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생성하고 배포할 수 있도록 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작성합니다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8D31C-9EF7-4656-A2FF-2BE7B64E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70951"/>
            <a:ext cx="6691133" cy="46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741FA-69F3-46D7-A57D-BB81DB10E129}"/>
              </a:ext>
            </a:extLst>
          </p:cNvPr>
          <p:cNvSpPr/>
          <p:nvPr/>
        </p:nvSpPr>
        <p:spPr>
          <a:xfrm>
            <a:off x="677333" y="1728250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ssh-keygen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실행하여 SSH 키를 생성합니다(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Windows는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명령을 실행합니다).</a:t>
            </a: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which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기본값 그대로 사용합니다.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입력하여 비밀번호를 설정하지 않습니다.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 /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/&lt;사용자 계정&gt;/.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디렉터리에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id_rsa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id_rsa.pub 파일이 있다면 이 부분은 건너뜁니다.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429C94-5FFC-410A-9B1D-5F7F89ED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288265"/>
            <a:ext cx="2591162" cy="3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F9E2F7-2031-460C-9CAF-4115DC36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75" y="2799678"/>
            <a:ext cx="4198821" cy="2765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D2DB0F-6D66-4891-84FA-7DA25B5AB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559247"/>
            <a:ext cx="5927653" cy="35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배포 서버를 설정할 차례입니다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리눅스 전용이므로 리눅스 서버에서 작업하도록 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3B711A-3F67-439C-A70A-21BF0B6B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435" y="2730660"/>
            <a:ext cx="3733774" cy="2528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6AB4E9-A372-486A-BC57-504FE97F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79686"/>
            <a:ext cx="6721287" cy="27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서버가 애플리케이션 서버에서 비밀번호 없이 SSH 명령을 실행하려면 먼저 SSH 키를 생성해야 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 </a:t>
            </a:r>
            <a:r>
              <a:rPr lang="ko-KR" altLang="ko-KR" sz="1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ssh-keygen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실행하여 SSH 키를 생성합니다.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which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기본값 그대로 사용합니다.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입력하여 비밀번호를 설정하지 않습니다.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 /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/&lt;배포 서버 사용자 계정&gt;/.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` 디렉터리에 **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id_rsa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id_rsa.pub 파일이 있다면 이 부분은 건너뜁니다.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D9789A-90E7-45C2-A82C-78B6B4C4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10" y="3303222"/>
            <a:ext cx="3549291" cy="2640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0D2DB-669A-4B06-8DBC-387BF358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797908"/>
            <a:ext cx="7383591" cy="38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4036709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8.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9.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DDD7493-9882-462A-9158-C9BA8C0E3555}"/>
              </a:ext>
            </a:extLst>
          </p:cNvPr>
          <p:cNvSpPr txBox="1">
            <a:spLocks/>
          </p:cNvSpPr>
          <p:nvPr/>
        </p:nvSpPr>
        <p:spPr>
          <a:xfrm>
            <a:off x="4885349" y="1636807"/>
            <a:ext cx="4036709" cy="469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7.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8.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 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9.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10.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사용할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CentOS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EPEL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방법은 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RedHat Enterprise Linux,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CentOS’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참조하기 바랍니다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835BB1-99D0-4F84-A3A8-0D07371B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46" y="2533421"/>
            <a:ext cx="3774273" cy="2439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B53BEB-DCF5-4B7E-A75F-A9D85D49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428660"/>
            <a:ext cx="7559530" cy="26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여러 애플리케이션 서버에 전달하기 위해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저장소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F714F-A6A4-46DB-8CA1-36C788CD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27" y="2485747"/>
            <a:ext cx="3519449" cy="2297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210340-B775-417B-A19B-C5FD0CFA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324925"/>
            <a:ext cx="7690680" cy="25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3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비밀번호 없이 배포 서버에 접속할 수 있도록 앞에서 생성한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E72CC-DB38-4E36-848F-659AAD42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34" y="2787589"/>
            <a:ext cx="3320754" cy="2254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BB4644-27A6-46C7-ADA7-8F801B1E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278152"/>
            <a:ext cx="7525634" cy="40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6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push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소스를 올렸을 때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생성하고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 서버에 올린 뒤 각 애플리케이션 서버에 배포하도록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Hook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77C63-5E32-4A4E-AADA-F7E775F7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23" y="95350"/>
            <a:ext cx="3158906" cy="2058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D38113-BABD-4A92-BA12-19C25888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47949"/>
            <a:ext cx="5454865" cy="4292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2CED17-2886-4178-BFA0-6018454E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34" y="2253252"/>
            <a:ext cx="4817966" cy="45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생성할 각 애플리케이션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CentOS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EPEL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방법은 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RedHat Enterprise Linux,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CentOS’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참조하기 바랍니다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1DA2F-6D78-4B71-873D-6ED97442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44" y="2709957"/>
            <a:ext cx="3199736" cy="2050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BFA2FB-A919-4F32-A8CF-5539A028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447949"/>
            <a:ext cx="7236540" cy="25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설정하기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서버에서 애플리케이션 서버에 비밀번호 없이 접속할 수 있도록 앞에서 생성한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키를 설정합니다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부분은 반드시 애플리케이션 서버마다 설정해주어야 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E46A4-E646-4E70-9ADC-63B4328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34" y="2664086"/>
            <a:ext cx="3604098" cy="229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6FFB0A-0643-4ADF-B710-8D83556B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166327"/>
            <a:ext cx="7258097" cy="42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43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소스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8E2B12-8D44-40FA-8F01-51BF8AA938AA}"/>
              </a:ext>
            </a:extLst>
          </p:cNvPr>
          <p:cNvSpPr/>
          <p:nvPr/>
        </p:nvSpPr>
        <p:spPr>
          <a:xfrm>
            <a:off x="677333" y="1728250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개발자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돌아옵니다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D2DBC-3F60-41DE-A65A-6248D027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62357"/>
            <a:ext cx="7121386" cy="24913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1AFA63-D2C4-486B-AB7F-220B1BAE325A}"/>
              </a:ext>
            </a:extLst>
          </p:cNvPr>
          <p:cNvSpPr/>
          <p:nvPr/>
        </p:nvSpPr>
        <p:spPr>
          <a:xfrm>
            <a:off x="677333" y="5492382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 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출력한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표시됩니다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소스를 수정한 뒤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여러 서버에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이미지가 배포됩니다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post-receive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각자 상황에 맞게 수정하여 사용하면 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3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여러 대에 애플리케이션 배포하기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D1F07B-DDF7-4B89-B2FC-C0C7964F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7559"/>
            <a:ext cx="8964276" cy="17528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0BD23-9515-485C-8183-B5D3A35F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88932"/>
            <a:ext cx="4848835" cy="34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1F5A2-F2B7-4E3E-B594-75848F2D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14" y="2129241"/>
            <a:ext cx="4790594" cy="3250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3ED3F7-0BFA-4FAF-AE57-BEBBC22B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7335"/>
            <a:ext cx="6353782" cy="34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웹 서버 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7053D4-D5CF-4101-88D6-2A242879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7580"/>
            <a:ext cx="7729820" cy="2102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6C52E3-40DE-4E48-AF3E-09B1D151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27786"/>
            <a:ext cx="7729820" cy="17851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5ABA46-17E1-4272-8359-E14E73BD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843800"/>
            <a:ext cx="7729820" cy="97868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F23D61E-79C8-4093-8F42-A12E46EDEAE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517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</p:spTree>
    <p:extLst>
      <p:ext uri="{BB962C8B-B14F-4D97-AF65-F5344CB8AC3E}">
        <p14:creationId xmlns:p14="http://schemas.microsoft.com/office/powerpoint/2010/main" val="3134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서버에서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이미지를 생성할 수 있도록 개발자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PC에서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Dockerfile을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작성합니다. 다음 내용을 </a:t>
            </a:r>
            <a:r>
              <a:rPr lang="ko-KR" altLang="ko-KR" sz="12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Dockerfile로</a:t>
            </a:r>
            <a:r>
              <a:rPr lang="ko-KR" altLang="ko-KR" sz="12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저장합니다.</a:t>
            </a:r>
            <a:r>
              <a:rPr lang="ko-KR" altLang="ko-KR" sz="1200" dirty="0">
                <a:latin typeface="Arial" panose="020B0604020202020204" pitchFamily="34" charset="0"/>
              </a:rPr>
              <a:t>   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520677-4C8B-4BAE-BCAC-22D2B2DC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01700"/>
            <a:ext cx="6886442" cy="47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ssh-keygen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실행하여 SSH 키를 생성합니다(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Windows는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Bash에서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명령을 실행합니다).</a:t>
            </a:r>
          </a:p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which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기본값 그대로 사용합니다.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passphrase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입력하여 비밀번호를 설정하지 않습니다.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 /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/&lt;사용자 계정&gt;/.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ssh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디렉터리에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id_rsa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id_rsa.pub 파일이 있다면 이 부분은 건너뜁니다.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658DCF-8541-4995-84A2-DD770168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6288265"/>
            <a:ext cx="2591162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584995-11DE-4872-8B2E-7B6EA668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5" y="2816441"/>
            <a:ext cx="4072505" cy="2824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CC06E7-2D46-4F26-87A0-4629ED7A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655699"/>
            <a:ext cx="6469190" cy="35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저장소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서버를 설정할 차례입니다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리눅스 전용이므로 리눅스 서버에서 작업하도록 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FB9A0-5D3F-4010-A195-63EB6B06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712" y="2388094"/>
            <a:ext cx="3783646" cy="26968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DA814A-E340-4DFB-A0AF-247511498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246051"/>
            <a:ext cx="7147921" cy="31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한 대에 애플리케이션 배포하기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2C544-6BEF-4240-B9E3-335907556009}"/>
              </a:ext>
            </a:extLst>
          </p:cNvPr>
          <p:cNvSpPr/>
          <p:nvPr/>
        </p:nvSpPr>
        <p:spPr>
          <a:xfrm>
            <a:off x="677333" y="1728250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사용할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설치합니다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CentOS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EPEL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방법은 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2.1.3 RedHat Enterprise Linux, 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CentOS’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참조하기 바랍니다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79A07-4862-4642-ACA3-417E1997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E91254-116B-400C-960C-5C17E51E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356" y="2192783"/>
            <a:ext cx="3822308" cy="2659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934419-0E3B-4832-A01E-0AB383FC5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2286895"/>
            <a:ext cx="7184400" cy="25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44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975</TotalTime>
  <Words>1234</Words>
  <Application>Microsoft Office PowerPoint</Application>
  <PresentationFormat>와이드스크린</PresentationFormat>
  <Paragraphs>112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나눔바른고딕</vt:lpstr>
      <vt:lpstr>맑은 고딕</vt:lpstr>
      <vt:lpstr>Arial</vt:lpstr>
      <vt:lpstr>Trebuchet MS</vt:lpstr>
      <vt:lpstr>Wingdings 3</vt:lpstr>
      <vt:lpstr>패싯</vt:lpstr>
      <vt:lpstr>Docker로 애플리케이션 배포하기</vt:lpstr>
      <vt:lpstr>목차</vt:lpstr>
      <vt:lpstr>1. 서버 여러 대에 애플리케이션 배포하기</vt:lpstr>
      <vt:lpstr>1. 서버 한 대에 애플리케이션 배포하기</vt:lpstr>
      <vt:lpstr>PowerPoint 프레젠테이션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1. 서버 한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  <vt:lpstr>2. 서버 여러 대에 애플리케이션 배포하기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90</cp:revision>
  <dcterms:created xsi:type="dcterms:W3CDTF">2020-06-18T13:12:50Z</dcterms:created>
  <dcterms:modified xsi:type="dcterms:W3CDTF">2020-07-15T05:30:24Z</dcterms:modified>
</cp:coreProperties>
</file>