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4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17" r:id="rId14"/>
    <p:sldId id="318" r:id="rId15"/>
    <p:sldId id="319" r:id="rId16"/>
    <p:sldId id="321" r:id="rId17"/>
    <p:sldId id="322" r:id="rId18"/>
    <p:sldId id="323" r:id="rId19"/>
    <p:sldId id="32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oracle.com/technetwork/database/database-technologies/express-edition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rasis.com/book/DockerForTheReallyImpatient/Chapter17/03" TargetMode="External"/><Relationship Id="rId2" Type="http://schemas.openxmlformats.org/officeDocument/2006/relationships/hyperlink" Target="http://pyrasis.com/book/DockerForTheReallyImpatient/Chapter16/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winsc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514BDC-CC9B-4C34-935B-BF42BCCBF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/>
          <a:stretch/>
        </p:blipFill>
        <p:spPr>
          <a:xfrm>
            <a:off x="677332" y="1296140"/>
            <a:ext cx="6753277" cy="52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365F38-46C7-426E-9916-536FA1F5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" y="1757400"/>
            <a:ext cx="6777502" cy="4270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C0C292-4C62-47E9-9087-555D9928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30" y="1966436"/>
            <a:ext cx="5318808" cy="39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5E250B-458C-4AFD-8AE0-D40EDBDF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23394"/>
            <a:ext cx="7570022" cy="37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0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파일을 작성합니다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exampleapp.conf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B3990C-5795-4EDE-BF43-4BAD9D09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36025"/>
            <a:ext cx="6355798" cy="50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79C869-B299-4E2A-980F-406211D6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6"/>
            <a:ext cx="7809719" cy="3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이미지를 생성하기 전에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11g Express Edition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패키지를 받습니다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 다음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http://www.oracle.com/technetwork/database/database-technologies/express-edition/downloads/index.html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68282F-E6EE-4D2B-8C0E-EFED1A57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916493"/>
            <a:ext cx="5389390" cy="48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데이터베이스 이미지를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디렉터리를 생성하고 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8BE6D8-519C-4A7C-B79B-20BA1EDF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6" y="1781514"/>
            <a:ext cx="5806917" cy="43263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701FFB-8371-4784-974F-92884ED1E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530" y="1959622"/>
            <a:ext cx="6150027" cy="29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2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D0C3D5-858F-4275-A850-02707012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05275"/>
            <a:ext cx="5874387" cy="5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2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이미지 준비가 끝났으니 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데이터베이스 컨테이너부터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0C7F88-ABAF-4AB2-BE0C-E5B6D403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8" y="1781514"/>
            <a:ext cx="5722142" cy="5032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68853A-4290-4A56-9768-461C9B6F7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25" y="2752078"/>
            <a:ext cx="5153038" cy="26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F2A23F-5A6F-42D2-96C4-7597BFDF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81514"/>
            <a:ext cx="5892143" cy="50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551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Python으로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작성된 오픈 소스 웹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프레임워크입니다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이 장에서는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구축하는 방법을 알아보겠습니다.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만들기 전에 먼저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환경을 구축합니다.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배포판별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이미지와 데이터베이스 이미지 두개를 만듭니다.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이미지: 웹 서버로 사용할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 그리고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Gunicorn을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이미지: 앞에서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사용해보았으니 이번에는 Oracle을 설치합니다.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설치하는 방법은 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‘16.2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데이터베이스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작성하기’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‘17.3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데이터베이스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작성하기’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참조하기 바랍니다.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컨테이너에서 데이터베이스 컨테이너를 사용할 수 있도록 컨테이너를 생성할 때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명령의 --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옵션으로 연결합니다.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A69028-76EC-41DF-99A2-C5C0FFFAE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4010109"/>
            <a:ext cx="5137541" cy="27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생성하기 전에 먼저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환경을 구축해야 합니다. 각 리눅스 배포판의 패키지로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설치한 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명령을 실행하여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pip와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패키지를 설치합니다.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52133-8010-4175-9276-8C594200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82274"/>
            <a:ext cx="6940610" cy="34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라이브러리인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cx_Oracle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사용하려면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인스턴트 클라이언트 패키지를 받아서 설치해야 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 다음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A8C14-CB66-4E91-A5A4-0D588FF5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82274"/>
            <a:ext cx="4729168" cy="47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rpm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파일을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설치할 리눅스 서버로 복사합니다.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Windows에서는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WinSCP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http://www.winscp.net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Mac OS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X에서는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sftp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사용하면 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복사했으면 다음 명령을 실행하여 Oracle 인스턴트 클라이언트 패키지를 설치합니다. 우분투는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alien으로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rpm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패키지를 설치하면 됩니다. 단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alien으로는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의존 관계에 있는 패키지가 자동으로 설치되지 않으므로 libaio1 패키지를 따로 설치합니다.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6282DB-8DE9-4E74-8F15-457B196F8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359272"/>
            <a:ext cx="6771032" cy="4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cx_Oracle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패키지를 설치합니다. 여기서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env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권한에도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ORACLE_HOME을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설정합니다.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0A7D7-F063-4BAF-899A-8C72F388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7001851" cy="50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설치가 끝났으니 예제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생성합니다.  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11BC5C-5A8A-4F20-A4DE-28A06092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81515"/>
            <a:ext cx="6531335" cy="14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 아래에 있는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settings.py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파일을 열고 다음과 같이 수정합니다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072A99-18CA-4808-9EFD-2B2F8E1E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64064"/>
            <a:ext cx="6298553" cy="40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3172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1054</TotalTime>
  <Words>525</Words>
  <Application>Microsoft Office PowerPoint</Application>
  <PresentationFormat>와이드스크린</PresentationFormat>
  <Paragraphs>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나눔바른고딕</vt:lpstr>
      <vt:lpstr>맑은 고딕</vt:lpstr>
      <vt:lpstr>Arial</vt:lpstr>
      <vt:lpstr>Trebuchet MS</vt:lpstr>
      <vt:lpstr>Wingdings 3</vt:lpstr>
      <vt:lpstr>패싯</vt:lpstr>
      <vt:lpstr>Docker로 Django 애플리케이션 구축하기</vt:lpstr>
      <vt:lpstr>목차</vt:lpstr>
      <vt:lpstr>Docker로 Django 애플리케이션 구축하기</vt:lpstr>
      <vt:lpstr>1. Django 설치하기</vt:lpstr>
      <vt:lpstr>1. Django 설치하기</vt:lpstr>
      <vt:lpstr>1. Django 설치하기</vt:lpstr>
      <vt:lpstr>1. Django 설치하기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3. Oracle 데이터베이스 Dockerfile 작성하기</vt:lpstr>
      <vt:lpstr>3. Oracle 데이터베이스 Dockerfile 작성하기</vt:lpstr>
      <vt:lpstr>3. Oracle 데이터베이스 Dockerfile 작성하기</vt:lpstr>
      <vt:lpstr>4. Django와 데이터베이스 컨테이너 생성하기</vt:lpstr>
      <vt:lpstr>4. Django와 데이터베이스 컨테이너 생성하기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106</cp:revision>
  <dcterms:created xsi:type="dcterms:W3CDTF">2020-06-18T13:12:50Z</dcterms:created>
  <dcterms:modified xsi:type="dcterms:W3CDTF">2020-07-26T13:26:21Z</dcterms:modified>
</cp:coreProperties>
</file>