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사용해보기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attach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컨테이너 접속하기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시작한 컨테이너에 접속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명령을 실행한 뒤 </a:t>
            </a:r>
            <a:r>
              <a:rPr lang="ko-KR" altLang="en-US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엔터를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한번 더 입력하면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셸이 표시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5AFA7-4724-4A0A-8E9A-905345D451D2}"/>
              </a:ext>
            </a:extLst>
          </p:cNvPr>
          <p:cNvSpPr/>
          <p:nvPr/>
        </p:nvSpPr>
        <p:spPr>
          <a:xfrm>
            <a:off x="677333" y="2962706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attach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&lt;컨테이너 이름&gt;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형식입니다. 컨테이너 이름 대신 컨테이너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ED2B6-AE99-481F-B8DD-4F7B6F79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35493"/>
            <a:ext cx="10926700" cy="7049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91B7A3-1764-4BC3-94E3-570290777F00}"/>
              </a:ext>
            </a:extLst>
          </p:cNvPr>
          <p:cNvSpPr/>
          <p:nvPr/>
        </p:nvSpPr>
        <p:spPr>
          <a:xfrm>
            <a:off x="677333" y="3552111"/>
            <a:ext cx="10819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/bin/bash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실행했기 때문에 명령을 자유롭게 입력할 수 있지만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서버 애플리케이션을 실행하면 입력은 할 수 없고 출력만 보게 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셸에서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또는 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Ctrl+D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입력하면 컨테이너가 정지됩니다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여기서는 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Ctrl+P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Ctrl+Q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차례대로 입력하여 컨테이너를 정지하지 않고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컨테이너에서 빠져나옵니다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86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9944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exec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외부에서 컨테이너 안의 명령 실행하기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컨테이너가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/bin/bash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실행된 상태에서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/bin/bash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통하지 않고 외부에서 컨테이너 안의 명령을 실행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5AFA7-4724-4A0A-8E9A-905345D451D2}"/>
              </a:ext>
            </a:extLst>
          </p:cNvPr>
          <p:cNvSpPr/>
          <p:nvPr/>
        </p:nvSpPr>
        <p:spPr>
          <a:xfrm>
            <a:off x="677333" y="2962706"/>
            <a:ext cx="108192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exec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&lt;컨테이너 이름&gt; &lt;명령&gt; &lt;매개 변수&gt;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형식입니다. 컨테이너 이름 대신 컨테이너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 컨테이너가 실행되고 있는 상태에서만 사용할 수 있으며 정지된 상태에서는 사용할 수 없습니다.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안의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echo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명령을 실행하고 매개 변수로 “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World”를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지정했기 때문에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World가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출력됩니다. 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exec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명령은 이미 실행된 컨테이너에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apt-get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yum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명령으로 패키지를 설치하거나, 각종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데몬을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실행할 때 활용할 수 있습니다.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121BF-AFF6-40BD-820F-9B4C153E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78264"/>
            <a:ext cx="10888595" cy="67636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777DA46-E36F-461D-B2B0-94E12C6E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8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9944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stop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컨테이너 정지하기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정지하기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전에 실행된 컨테이너 목록을 출력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5AFA7-4724-4A0A-8E9A-905345D451D2}"/>
              </a:ext>
            </a:extLst>
          </p:cNvPr>
          <p:cNvSpPr/>
          <p:nvPr/>
        </p:nvSpPr>
        <p:spPr>
          <a:xfrm>
            <a:off x="677333" y="3830772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stop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&lt;컨테이너 이름&gt;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형식입니다. 컨테이너 이름 대신 컨테이너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777DA46-E36F-461D-B2B0-94E12C6E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8F8B3-FE13-4F0D-8BDF-07685086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93648"/>
            <a:ext cx="10926700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3E25A9-2BA6-4511-AF9D-6CE3B347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224184"/>
            <a:ext cx="10926700" cy="409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52601F-09C9-45EC-A779-B37041CD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366282"/>
            <a:ext cx="10879068" cy="6763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3AE93-8C81-400B-AAC5-34B7245C964C}"/>
              </a:ext>
            </a:extLst>
          </p:cNvPr>
          <p:cNvSpPr/>
          <p:nvPr/>
        </p:nvSpPr>
        <p:spPr>
          <a:xfrm>
            <a:off x="677333" y="5239607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컨테이너를 정지했기 때문에 아무것도 안 나옵니다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6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9944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rm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컨테이너 삭제하기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컨테이너 삭제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5AFA7-4724-4A0A-8E9A-905345D451D2}"/>
              </a:ext>
            </a:extLst>
          </p:cNvPr>
          <p:cNvSpPr/>
          <p:nvPr/>
        </p:nvSpPr>
        <p:spPr>
          <a:xfrm>
            <a:off x="677333" y="2858578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&lt;컨테이너 이름&gt;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형식입니다. 컨테이너 이름 대신 컨테이너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3AE93-8C81-400B-AAC5-34B7245C964C}"/>
              </a:ext>
            </a:extLst>
          </p:cNvPr>
          <p:cNvSpPr/>
          <p:nvPr/>
        </p:nvSpPr>
        <p:spPr>
          <a:xfrm>
            <a:off x="677333" y="446580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컨테이너를 삭제했기 때문에 아무것도 안 나옵니다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F08F9D-2D9A-4461-A5BE-A3D1EBEF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97745"/>
            <a:ext cx="10945753" cy="47631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1479C6B-7B5C-47DF-8E0F-B0E5A2DF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D3D8A6-E08A-40FB-A42F-91343336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478992"/>
            <a:ext cx="1093622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9944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rmi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이미지 삭제하기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삭제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5AFA7-4724-4A0A-8E9A-905345D451D2}"/>
              </a:ext>
            </a:extLst>
          </p:cNvPr>
          <p:cNvSpPr/>
          <p:nvPr/>
        </p:nvSpPr>
        <p:spPr>
          <a:xfrm>
            <a:off x="677333" y="2858578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rmi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&lt;이미지 이름&gt;:&lt;태그&gt;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형식입니다. 이미지 이름 대신 이미지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 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rmi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이미지 이름만 지정하면 태그는 다르지만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이름을 가진 모든 이미지가 삭제됩니다.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73AE93-8C81-400B-AAC5-34B7245C964C}"/>
              </a:ext>
            </a:extLst>
          </p:cNvPr>
          <p:cNvSpPr/>
          <p:nvPr/>
        </p:nvSpPr>
        <p:spPr>
          <a:xfrm>
            <a:off x="677333" y="446580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삭제했기 대문에 아무것도 안 나옵니다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479C6B-7B5C-47DF-8E0F-B0E5A2DF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AEAAE-3FCF-411B-B64B-6079DD12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59018"/>
            <a:ext cx="10917174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EE380-8B2B-4A89-8B50-2B0B6DBE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574753"/>
            <a:ext cx="1092670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27705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serach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이미지 검색하기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pull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이미지 받기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images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이미지 목록 출력하기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run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 생성하기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 목록 확인하기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start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 시작하기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restart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컨테이너에 접속하기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attach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외부에서 컨테이너 안의 명령 실행하기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exec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외부에서 컨테이너 안의 명령 실행하기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stop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 정지하기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rm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컨테이너 삭제하기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rmi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명령으로 이미지 삭제하기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serach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이미지 검색하기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D4262-D9B8-4AA4-B75D-9F0C24BA427C}"/>
              </a:ext>
            </a:extLst>
          </p:cNvPr>
          <p:cNvSpPr/>
          <p:nvPr/>
        </p:nvSpPr>
        <p:spPr>
          <a:xfrm>
            <a:off x="677333" y="1674674"/>
            <a:ext cx="108192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Hub(https://registry.hub.docker.com)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이미지를 공유하는 생태계가 구축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유명 리눅스 배포판과 오픈 소스 프로젝트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(Redis, Nginx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이미지는 모두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Hub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구함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이미지와 관련된 모든 명령은 기본적으로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Hub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이용하도록 설정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CD0DA6-3ACC-4EBC-9898-3662D3460FEE}"/>
              </a:ext>
            </a:extLst>
          </p:cNvPr>
          <p:cNvSpPr/>
          <p:nvPr/>
        </p:nvSpPr>
        <p:spPr>
          <a:xfrm>
            <a:off x="677333" y="2674671"/>
            <a:ext cx="10819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search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5003A-FAF8-4804-97E2-6F55496A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8" y="3136336"/>
            <a:ext cx="10819249" cy="27595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06EBE0-8550-4C96-82F7-A61F74E88310}"/>
              </a:ext>
            </a:extLst>
          </p:cNvPr>
          <p:cNvSpPr/>
          <p:nvPr/>
        </p:nvSpPr>
        <p:spPr>
          <a:xfrm>
            <a:off x="677333" y="5988196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이미지가 검색될 것입니다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 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ubuntu, centos, </a:t>
            </a:r>
            <a:r>
              <a:rPr lang="en-US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redis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등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프로그램 이름을 가진 이미지가 공식 이미지입니다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나머지는 사용자들이 만들어 공개한 이미지입니다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pull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이미지 받기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Hub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우분투 리눅스 이미지를 받기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62F40E-ECE0-4E03-9550-14F12B0A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231400"/>
            <a:ext cx="10899149" cy="4742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42164-3802-49AC-B543-19C61D866402}"/>
              </a:ext>
            </a:extLst>
          </p:cNvPr>
          <p:cNvSpPr/>
          <p:nvPr/>
        </p:nvSpPr>
        <p:spPr>
          <a:xfrm>
            <a:off x="677333" y="2923860"/>
            <a:ext cx="10819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&lt;이미지 이름&gt;:&lt;태그&gt;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형식입니다.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latest를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설정하면 최신 버전을 받습니다. 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ubuntu:14.04, ubuntu:12.10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태그를 지정해 줄 수도 있습니다.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이름에서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pyrasis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ubuntu처럼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앞에 사용자명을 지정하면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Hub에서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해당 사용자가 올린 이미지를 받습니다. 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 이미지는 사용자명이 붙지 않습니다.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9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image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이미지 목록 출력하기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받은 이미지의 목록을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42164-3802-49AC-B543-19C61D866402}"/>
              </a:ext>
            </a:extLst>
          </p:cNvPr>
          <p:cNvSpPr/>
          <p:nvPr/>
        </p:nvSpPr>
        <p:spPr>
          <a:xfrm>
            <a:off x="677333" y="3107647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images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명령은 모든 이미지 목록을 출력합니다. 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이미지 이름을 설정하면 이름은 같지만 태그가 다른 이미지가 출력됩니다.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176789-C8E7-49C2-81C9-684EFE10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07937"/>
            <a:ext cx="1091717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run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컨테이너 생성하기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컨테이너로 생성한 뒤 </a:t>
            </a:r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셸을 실행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42164-3802-49AC-B543-19C61D866402}"/>
              </a:ext>
            </a:extLst>
          </p:cNvPr>
          <p:cNvSpPr/>
          <p:nvPr/>
        </p:nvSpPr>
        <p:spPr>
          <a:xfrm>
            <a:off x="677333" y="2844225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&lt;옵션&gt; &lt;이미지 이름&gt; &lt;실행할 파일&gt;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형식입니다. 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여기서는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ubunbu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이미지를 컨테이너로 생성한 뒤 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 안의 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실행합니다. 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이름 대신 이미지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3BD1AF-5B00-4EB5-9F0B-89A4D218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50806"/>
            <a:ext cx="5782482" cy="40963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2B472DE-BA52-4162-A3D7-E0293A79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184731" cy="3410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A755E-7385-48D8-BE77-12058B2A9236}"/>
              </a:ext>
            </a:extLst>
          </p:cNvPr>
          <p:cNvSpPr/>
          <p:nvPr/>
        </p:nvSpPr>
        <p:spPr>
          <a:xfrm>
            <a:off x="677332" y="3811891"/>
            <a:ext cx="10819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interactive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 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Pseudo-tty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옵션을 사용하면 실행된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Bash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셸에 입력 및 출력을 할 수 있습니다.</a:t>
            </a:r>
            <a:endParaRPr lang="en-US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옵션으로 컨테이너의 이름을 지정할 수 있습니다. 이름을 지정하지 않으면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Docker가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자동으로 이름을 생성하여 지정합니다.</a:t>
            </a:r>
          </a:p>
        </p:txBody>
      </p:sp>
    </p:spTree>
    <p:extLst>
      <p:ext uri="{BB962C8B-B14F-4D97-AF65-F5344CB8AC3E}">
        <p14:creationId xmlns:p14="http://schemas.microsoft.com/office/powerpoint/2010/main" val="264552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en-US" altLang="ko-KR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컨테이너 목록 확인하기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명령을 입력하여 모든 컨테이너 목록을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42164-3802-49AC-B543-19C61D866402}"/>
              </a:ext>
            </a:extLst>
          </p:cNvPr>
          <p:cNvSpPr/>
          <p:nvPr/>
        </p:nvSpPr>
        <p:spPr>
          <a:xfrm>
            <a:off x="677333" y="3643215"/>
            <a:ext cx="10819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형식입니다. 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옵션을 사용하면 정지된 컨테이너까지 모두 출력하고, 옵션을 사용하지 않으면 실행되고 있는 컨테이너만 출력합니다.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EC5A9A-1EC5-43FD-9910-CFF53035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8" y="2149897"/>
            <a:ext cx="10888595" cy="91452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0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start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컨테이너 시작하기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정지한 컨테이너를 다시금 시작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642164-3802-49AC-B543-19C61D866402}"/>
              </a:ext>
            </a:extLst>
          </p:cNvPr>
          <p:cNvSpPr/>
          <p:nvPr/>
        </p:nvSpPr>
        <p:spPr>
          <a:xfrm>
            <a:off x="677333" y="2737789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&lt;컨테이너 이름&gt;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형식입니다. 컨테이너 이름 대신 컨테이너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44C26-0CC6-4CEC-AFE9-574EA401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41280"/>
            <a:ext cx="10888595" cy="41915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50C1C41-6307-45F7-9946-ACD6E4CD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DE3A80-F266-4960-852D-18347810C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902445"/>
            <a:ext cx="10926700" cy="91452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0797F0-E40C-4BDF-9279-2DC360D5D732}"/>
              </a:ext>
            </a:extLst>
          </p:cNvPr>
          <p:cNvSpPr/>
          <p:nvPr/>
        </p:nvSpPr>
        <p:spPr>
          <a:xfrm>
            <a:off x="677333" y="338654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실행된 컨테이너 목록을 출력</a:t>
            </a:r>
          </a:p>
        </p:txBody>
      </p:sp>
    </p:spTree>
    <p:extLst>
      <p:ext uri="{BB962C8B-B14F-4D97-AF65-F5344CB8AC3E}">
        <p14:creationId xmlns:p14="http://schemas.microsoft.com/office/powerpoint/2010/main" val="40452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restart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명령으로 컨테이너 재시작하기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FB8165-9D5C-4FB7-A0FA-0A8AF7FC2FDD}"/>
              </a:ext>
            </a:extLst>
          </p:cNvPr>
          <p:cNvSpPr/>
          <p:nvPr/>
        </p:nvSpPr>
        <p:spPr>
          <a:xfrm>
            <a:off x="677333" y="1674674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</a:t>
            </a:r>
            <a:r>
              <a:rPr lang="ko-KR" altLang="en-US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재부팅처럼 컨테이너 재시작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36EEDE-8EF9-4A5C-9E4B-042D4B50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0123F8-0F24-4BCA-9F71-C363E820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0C1C41-6307-45F7-9946-ACD6E4CD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2E6676-B057-45D3-8CBD-3BCDECC3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93648"/>
            <a:ext cx="10860016" cy="4667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5AFA7-4724-4A0A-8E9A-905345D451D2}"/>
              </a:ext>
            </a:extLst>
          </p:cNvPr>
          <p:cNvSpPr/>
          <p:nvPr/>
        </p:nvSpPr>
        <p:spPr>
          <a:xfrm>
            <a:off x="677333" y="2757750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restart</a:t>
            </a:r>
            <a:r>
              <a:rPr lang="ko-KR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&lt;컨테이너 이름&gt; 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형식입니다. 컨테이너 이름 대신 컨테이너 </a:t>
            </a:r>
            <a:r>
              <a:rPr lang="ko-KR" altLang="ko-KR" sz="16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ID를</a:t>
            </a:r>
            <a:r>
              <a:rPr lang="ko-KR" altLang="ko-KR" sz="16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사용해도 됩니다. </a:t>
            </a:r>
          </a:p>
        </p:txBody>
      </p:sp>
    </p:spTree>
    <p:extLst>
      <p:ext uri="{BB962C8B-B14F-4D97-AF65-F5344CB8AC3E}">
        <p14:creationId xmlns:p14="http://schemas.microsoft.com/office/powerpoint/2010/main" val="2511612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714</TotalTime>
  <Words>785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Arial</vt:lpstr>
      <vt:lpstr>Trebuchet MS</vt:lpstr>
      <vt:lpstr>Wingdings</vt:lpstr>
      <vt:lpstr>Wingdings 3</vt:lpstr>
      <vt:lpstr>패싯</vt:lpstr>
      <vt:lpstr>Docker 사용해보기</vt:lpstr>
      <vt:lpstr>목차</vt:lpstr>
      <vt:lpstr>1. serach 명령으로 이미지 검색하기</vt:lpstr>
      <vt:lpstr>2. pull 명령으로 이미지 받기</vt:lpstr>
      <vt:lpstr>3. image 명령으로 이미지 목록 출력하기</vt:lpstr>
      <vt:lpstr>4. run 명령으로 컨테이너 생성하기</vt:lpstr>
      <vt:lpstr>5. ps 명령으로 컨테이너 목록 확인하기</vt:lpstr>
      <vt:lpstr>6. start 명령으로 컨테이너 시작하기</vt:lpstr>
      <vt:lpstr>7. restart 명령으로 컨테이너 재시작하기</vt:lpstr>
      <vt:lpstr>8. attach 명령으로 컨테이너 접속하기</vt:lpstr>
      <vt:lpstr>9. exec 명령으로 외부에서 컨테이너 안의 명령 실행하기</vt:lpstr>
      <vt:lpstr>10. stop 명령으로 컨테이너 정지하기</vt:lpstr>
      <vt:lpstr>11. rm 명령으로 컨테이너 삭제하기</vt:lpstr>
      <vt:lpstr>12. rmi 명령으로 이미지 삭제하기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69</cp:revision>
  <dcterms:created xsi:type="dcterms:W3CDTF">2020-06-18T13:12:50Z</dcterms:created>
  <dcterms:modified xsi:type="dcterms:W3CDTF">2020-07-13T05:52:27Z</dcterms:modified>
</cp:coreProperties>
</file>