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84" r:id="rId3"/>
    <p:sldId id="293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294" r:id="rId17"/>
    <p:sldId id="312" r:id="rId18"/>
    <p:sldId id="313" r:id="rId19"/>
    <p:sldId id="295" r:id="rId20"/>
    <p:sldId id="314" r:id="rId21"/>
    <p:sldId id="315" r:id="rId22"/>
    <p:sldId id="316" r:id="rId23"/>
    <p:sldId id="296" r:id="rId24"/>
    <p:sldId id="317" r:id="rId25"/>
    <p:sldId id="318" r:id="rId26"/>
    <p:sldId id="319" r:id="rId27"/>
    <p:sldId id="297" r:id="rId28"/>
    <p:sldId id="320" r:id="rId29"/>
    <p:sldId id="298" r:id="rId30"/>
    <p:sldId id="321" r:id="rId31"/>
    <p:sldId id="322" r:id="rId32"/>
    <p:sldId id="323" r:id="rId33"/>
    <p:sldId id="324" r:id="rId34"/>
    <p:sldId id="325" r:id="rId35"/>
    <p:sldId id="299" r:id="rId36"/>
    <p:sldId id="326" r:id="rId37"/>
    <p:sldId id="327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BD0C1-894D-4A2A-BDA5-78F0F2956493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9F25E-7CDC-4C8D-B554-47441D64C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78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9F25E-7CDC-4C8D-B554-47441D64C84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589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9F25E-7CDC-4C8D-B554-47441D64C84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934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9F25E-7CDC-4C8D-B554-47441D64C84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589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9F25E-7CDC-4C8D-B554-47441D64C84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589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9F25E-7CDC-4C8D-B554-47441D64C84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589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9F25E-7CDC-4C8D-B554-47441D64C84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589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9F25E-7CDC-4C8D-B554-47441D64C84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589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9F25E-7CDC-4C8D-B554-47441D64C84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589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9F25E-7CDC-4C8D-B554-47441D64C84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589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9F25E-7CDC-4C8D-B554-47441D64C84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589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6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606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8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751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37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11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5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5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1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1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0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9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1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7DCD-5BA3-48A2-BE8C-591555253DD2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altLang="ko-KR" sz="3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sz="3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좀더 활용하기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A41A0CF-1BF5-4C68-BFF8-D24E32C91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3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 저장소 구축하기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86CD57-4B64-4384-B0AE-E8C694F82121}"/>
              </a:ext>
            </a:extLst>
          </p:cNvPr>
          <p:cNvSpPr/>
          <p:nvPr/>
        </p:nvSpPr>
        <p:spPr>
          <a:xfrm>
            <a:off x="677333" y="1361019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 인증 사용하기</a:t>
            </a:r>
            <a:endParaRPr lang="en-US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A1ECA2-7AB4-4E8E-BA2F-119A3B8B8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3650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A6596F1-243D-4B3A-8BE4-262D86C7E496}"/>
              </a:ext>
            </a:extLst>
          </p:cNvPr>
          <p:cNvSpPr/>
          <p:nvPr/>
        </p:nvSpPr>
        <p:spPr>
          <a:xfrm>
            <a:off x="677333" y="1896916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계정과 비밀번호를 저장할 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htpasswd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파일을 생성해야 합니다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먼저 다음 패키지를 설치합니다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195F1C-C1E7-4969-965F-BB83F9EB2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3" y="2352131"/>
            <a:ext cx="5058481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58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 저장소 구축하기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86CD57-4B64-4384-B0AE-E8C694F82121}"/>
              </a:ext>
            </a:extLst>
          </p:cNvPr>
          <p:cNvSpPr/>
          <p:nvPr/>
        </p:nvSpPr>
        <p:spPr>
          <a:xfrm>
            <a:off x="677333" y="1361019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 인증 사용하기</a:t>
            </a:r>
            <a:endParaRPr lang="en-US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A1ECA2-7AB4-4E8E-BA2F-119A3B8B8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3650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52CCA00-E595-4166-90EB-12FDF7DA4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3" y="1933128"/>
            <a:ext cx="5530301" cy="431397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66C10A4-3901-4D41-8E22-B0B578FC8F15}"/>
              </a:ext>
            </a:extLst>
          </p:cNvPr>
          <p:cNvSpPr/>
          <p:nvPr/>
        </p:nvSpPr>
        <p:spPr>
          <a:xfrm>
            <a:off x="6433996" y="2357660"/>
            <a:ext cx="538077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server_name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Docker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레지스트리 서버의 도메인을 설정합니다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여기서는 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registry.example.com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설정합니다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ssl_certificate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ssl_certificate_key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 /</a:t>
            </a:r>
            <a:r>
              <a:rPr lang="en-US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etc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/server.crt, /</a:t>
            </a:r>
            <a:r>
              <a:rPr lang="en-US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etc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server.key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설정합니다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proxy_pass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리버스 프록시 설정입니다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Docker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레지스트리 컨테이너와 포트인 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docker-registry:5000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설정합니다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auth_basic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 설정입니다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 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Restricted”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설정하여 기본 인증을 사용합니다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auth_basic_user_file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정보가 저장된 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htpasswd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파일을 설정합니다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873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 저장소 구축하기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86CD57-4B64-4384-B0AE-E8C694F82121}"/>
              </a:ext>
            </a:extLst>
          </p:cNvPr>
          <p:cNvSpPr/>
          <p:nvPr/>
        </p:nvSpPr>
        <p:spPr>
          <a:xfrm>
            <a:off x="677333" y="1361019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 인증 사용하기</a:t>
            </a:r>
            <a:endParaRPr lang="en-US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A1ECA2-7AB4-4E8E-BA2F-119A3B8B8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3650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3D21275-2571-4DAB-960B-8FDDEC543C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508"/>
          <a:stretch/>
        </p:blipFill>
        <p:spPr>
          <a:xfrm>
            <a:off x="677333" y="1933128"/>
            <a:ext cx="7814817" cy="194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36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 저장소 구축하기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86CD57-4B64-4384-B0AE-E8C694F82121}"/>
              </a:ext>
            </a:extLst>
          </p:cNvPr>
          <p:cNvSpPr/>
          <p:nvPr/>
        </p:nvSpPr>
        <p:spPr>
          <a:xfrm>
            <a:off x="677333" y="1361019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 인증 사용하기</a:t>
            </a:r>
            <a:endParaRPr lang="en-US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A1ECA2-7AB4-4E8E-BA2F-119A3B8B8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3650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3AA84DC-A5EF-42D1-AFC3-58D909285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3" y="1933128"/>
            <a:ext cx="9231013" cy="239110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4A285FC-E291-4894-9E40-66EB461CEAE3}"/>
              </a:ext>
            </a:extLst>
          </p:cNvPr>
          <p:cNvSpPr/>
          <p:nvPr/>
        </p:nvSpPr>
        <p:spPr>
          <a:xfrm>
            <a:off x="677333" y="4557792"/>
            <a:ext cx="105580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ko-KR" sz="16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옵션으로 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nginx.conf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파일은 컨테이너의 /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etc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nginx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nginx.conf로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연결합니다. 마찬가지로 .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htpasswd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파일도 /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etc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nginx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/.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htpasswd로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연결합니다. 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server.key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server.crt 파일은 앞에서 설정한 것처럼 /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etc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디렉터리 아래에 연결합니다.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저는 사용자 계정 디렉터리에 설정 파일과 인증서 파일을 생성했으므로 ~/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nginx.conf처럼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~가 붙습니다. 여러분이 생성한 설정 파일과 인증서 파일의 경로를 절대 경로로 지정합니다.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--</a:t>
            </a:r>
            <a:r>
              <a:rPr lang="ko-KR" altLang="ko-KR" sz="16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link</a:t>
            </a:r>
            <a:r>
              <a:rPr lang="ko-KR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6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docker-registry:docker-registry</a:t>
            </a:r>
            <a:r>
              <a:rPr lang="ko-KR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옵션으로 앞에서 생성한 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docker-registry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컨테이너를 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docker-registry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별칭으로 연결합니다. 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이렇게하면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nginx.conf의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proxy_pass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설정으로 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레지스트리에 트래픽을 보낼 수 있습니다.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ko-KR" sz="16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</a:t>
            </a:r>
            <a:r>
              <a:rPr lang="ko-KR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443:443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옵션으로 443번 포트를 외부에 노출합니다.</a:t>
            </a:r>
          </a:p>
        </p:txBody>
      </p:sp>
    </p:spTree>
    <p:extLst>
      <p:ext uri="{BB962C8B-B14F-4D97-AF65-F5344CB8AC3E}">
        <p14:creationId xmlns:p14="http://schemas.microsoft.com/office/powerpoint/2010/main" val="983421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 저장소 구축하기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86CD57-4B64-4384-B0AE-E8C694F82121}"/>
              </a:ext>
            </a:extLst>
          </p:cNvPr>
          <p:cNvSpPr/>
          <p:nvPr/>
        </p:nvSpPr>
        <p:spPr>
          <a:xfrm>
            <a:off x="677333" y="1361019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 인증 사용하기</a:t>
            </a:r>
            <a:endParaRPr lang="en-US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A1ECA2-7AB4-4E8E-BA2F-119A3B8B8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3650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94D8693-C846-4600-84A7-13EF967DD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3" y="1933128"/>
            <a:ext cx="9211961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73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 저장소 구축하기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86CD57-4B64-4384-B0AE-E8C694F82121}"/>
              </a:ext>
            </a:extLst>
          </p:cNvPr>
          <p:cNvSpPr/>
          <p:nvPr/>
        </p:nvSpPr>
        <p:spPr>
          <a:xfrm>
            <a:off x="677333" y="1361019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 인증 사용하기</a:t>
            </a:r>
            <a:endParaRPr lang="en-US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A1ECA2-7AB4-4E8E-BA2F-119A3B8B8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3650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AC71F56-2C6B-43B2-8B73-190A432B8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3" y="1768206"/>
            <a:ext cx="6595283" cy="498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656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Docker </a:t>
            </a:r>
            <a:r>
              <a:rPr lang="ko-KR" altLang="en-US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컨데이터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연결하기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B6D4262-D9B8-4AA4-B75D-9F0C24BA427C}"/>
              </a:ext>
            </a:extLst>
          </p:cNvPr>
          <p:cNvSpPr/>
          <p:nvPr/>
        </p:nvSpPr>
        <p:spPr>
          <a:xfrm>
            <a:off x="677333" y="1674674"/>
            <a:ext cx="108192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이미지를 생성할 때 웹 서버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DB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 필요한 프로그램을 모두 설치할 수도 있지만 보통 프로그램별로 이미지를 생성합니다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이렇게 프로그램별로 이미지를 생성하고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컨테이너를 생성했을 때 옆에 있는 컨테이너에 접속할 일이 많습니다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예를 들면 웹 서버는 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연결하여 데이터를 주고 받아야 합니다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077ECA-24A7-4C44-AB7D-520093050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606470"/>
            <a:ext cx="5514506" cy="401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95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Docker </a:t>
            </a:r>
            <a:r>
              <a:rPr lang="ko-KR" altLang="en-US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컨데이터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연결하기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9AC205-C54A-4F76-85AB-601582572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21501"/>
            <a:ext cx="9250066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75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Docker </a:t>
            </a:r>
            <a:r>
              <a:rPr lang="ko-KR" altLang="en-US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컨데이터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연결하기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7A11CD-9454-408B-BFFC-A6ABDA060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25193"/>
            <a:ext cx="6753276" cy="535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90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서버의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 연결하기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B6D4262-D9B8-4AA4-B75D-9F0C24BA427C}"/>
              </a:ext>
            </a:extLst>
          </p:cNvPr>
          <p:cNvSpPr/>
          <p:nvPr/>
        </p:nvSpPr>
        <p:spPr>
          <a:xfrm>
            <a:off x="677333" y="1674674"/>
            <a:ext cx="108192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앞에서 설명한 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–link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옵션은 같은 서버의 컨테이너끼리 연결하는 옵션입니다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이번에는 </a:t>
            </a:r>
            <a:r>
              <a:rPr lang="ko-KR" altLang="en-US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앰배서더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컨테이너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(Ambassador Container)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라는 것을 이용하여 다른 서버에 있는 컨테이너에 연결해보겠습니다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앰배서더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컨테이너는 특별한 컨테이너가 아닌 그냥 일반적인 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컨테이너입니다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앰배서더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컨테이너는 </a:t>
            </a:r>
            <a:r>
              <a:rPr lang="en-US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socat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이라는 프로그램을 이용하여 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TCP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연결을 다른 곳으로 전달하도록 구성되어 있습니다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A59B48-6281-4471-A75F-E7AD8BF70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948777"/>
            <a:ext cx="5927653" cy="369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2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7ECDD-6C8C-4DC9-BAE8-787D827B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0D18E-A1CC-42A5-BA2D-A0504A727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6807"/>
            <a:ext cx="7277058" cy="46974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 저장소 구축하기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1.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로컬에 이미지 데이터 저장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2. push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명령으로 이미지 올리기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3. Amazon S3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이미지 데이터 저장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4.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 사용하기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Docker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 연결하기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서버의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컨테이너에 연결하기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Docker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볼륨 사용하기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Docker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볼륨 컨테이너 사용하기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Docker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베이스 이미지 생성하기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1.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우분투 베이스 이미지 생성하기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2. CentOS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베이스 이미지 생성하기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3.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빈 베이스 이미지 생성하기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Docker 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안에서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실행하기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9180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서버의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 연결하기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D8A2A5-F7C5-4A3C-B685-B13FB1A67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406061"/>
            <a:ext cx="7977850" cy="15590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6B535B5-B4DF-40CB-B303-B9424F892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019458"/>
            <a:ext cx="7179404" cy="38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03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서버의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 연결하기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715FF5-63DD-4998-8162-AEF9A19E1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329760"/>
            <a:ext cx="8262480" cy="405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72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서버의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 연결하기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09E281-F24E-49AC-8682-1AB3CF9D5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99702"/>
            <a:ext cx="5934386" cy="544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26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Docker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볼륨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B6D4262-D9B8-4AA4-B75D-9F0C24BA427C}"/>
              </a:ext>
            </a:extLst>
          </p:cNvPr>
          <p:cNvSpPr/>
          <p:nvPr/>
        </p:nvSpPr>
        <p:spPr>
          <a:xfrm>
            <a:off x="677333" y="1674674"/>
            <a:ext cx="1081924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 볼륨은 데이터를 컨테이너가 아닌 호스트에 저장하는 방식입니다. 따라서 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데이터볼륨은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컨테이너끼리 데이터를 공유할 때 활용할 수 있습니다.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컨테이너 안의 파일 변경 사항은 Union 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File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System에 의해 관리됩니다. 하지만 데이터 볼륨은 Union 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File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System을 통하지 않고 바로 호스트에 저장됩니다. 따라서</a:t>
            </a:r>
            <a:r>
              <a:rPr lang="ko-KR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ko-KR" altLang="ko-KR" sz="16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6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commit</a:t>
            </a:r>
            <a:r>
              <a:rPr lang="ko-KR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명령을 통해 이미지로 생성해도 데이터 볼륨의 변경 사항은 이미지에 포함되지 않습니다.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4E2414-69F7-4ABA-8EDB-3E4B6A2BE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3103915"/>
            <a:ext cx="3980889" cy="336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65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Docker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볼륨 사용하기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D3F16C-8366-4D41-8879-DD8D47B26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72667"/>
            <a:ext cx="7703122" cy="437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61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Docker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볼륨 사용하기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AB30A0-5FAD-41CD-8386-D243037A2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61023"/>
            <a:ext cx="9297698" cy="181000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BAE25C4-5FC5-4F94-9BA9-92351CEED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429000"/>
            <a:ext cx="4358457" cy="312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923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Docker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볼륨 사용하기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AE0BE3-471A-4AD4-92DF-CB8B61EEA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27445"/>
            <a:ext cx="8324623" cy="529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56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Docker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볼륨 컨테이너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B6D4262-D9B8-4AA4-B75D-9F0C24BA427C}"/>
              </a:ext>
            </a:extLst>
          </p:cNvPr>
          <p:cNvSpPr/>
          <p:nvPr/>
        </p:nvSpPr>
        <p:spPr>
          <a:xfrm>
            <a:off x="677333" y="1674674"/>
            <a:ext cx="108192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앞에서 데이터 볼륨을 사용하는 방법을 알아보았습니다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볼륨 컨테이너는 데이터 볼륨을 설정한 컨테이너를 뜻합니다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 컨테이너에서 데이터 볼륨 컨테이너를 연결하면 데이터 볼륨 컨테이너 안의 데이터 볼륨 디렉터리에 접근할 수 있습니다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EDF62B-F258-4E55-AC3B-FC3FD886F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427104"/>
            <a:ext cx="5233881" cy="417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81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Docker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볼륨 컨테이너 사용하기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80C2AA-B443-41A9-8174-B211A1648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482074"/>
            <a:ext cx="7788912" cy="16026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9CB6665-B5C9-47E0-B331-92D3DDB28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3255536"/>
            <a:ext cx="7925127" cy="35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512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Docker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베이스 이미지 생성하기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B6D4262-D9B8-4AA4-B75D-9F0C24BA427C}"/>
              </a:ext>
            </a:extLst>
          </p:cNvPr>
          <p:cNvSpPr/>
          <p:nvPr/>
        </p:nvSpPr>
        <p:spPr>
          <a:xfrm>
            <a:off x="677333" y="1301209"/>
            <a:ext cx="108192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보통 </a:t>
            </a:r>
            <a:r>
              <a:rPr lang="en-US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이미지를 생성할 때 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Hub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제공하는 공식 이미지를 기반으로 생성합니다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이번에는 나만의 베이스 이미지를 생성하는 방법을 알아보겠습니다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182DAB-532E-4660-A2E1-DD842501BD86}"/>
              </a:ext>
            </a:extLst>
          </p:cNvPr>
          <p:cNvSpPr/>
          <p:nvPr/>
        </p:nvSpPr>
        <p:spPr>
          <a:xfrm>
            <a:off x="677333" y="203249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우분투 베이스 이미지 생성하기</a:t>
            </a:r>
            <a:endParaRPr lang="en-US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83EA66-406C-4FEE-B58C-F966E2E92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3094613"/>
            <a:ext cx="8596669" cy="21380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D8C8C9-E5E6-426F-8BDF-C6BAD4292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5280615"/>
            <a:ext cx="8596669" cy="155659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C3FFEB5-EC1A-4195-B75E-807750C99C95}"/>
              </a:ext>
            </a:extLst>
          </p:cNvPr>
          <p:cNvSpPr/>
          <p:nvPr/>
        </p:nvSpPr>
        <p:spPr>
          <a:xfrm>
            <a:off x="677333" y="2360973"/>
            <a:ext cx="108192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우분투 리눅스 베이스 이미지를 생성해보겠습니다. 우분투 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리눅스용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부트스트랩 바이너리 파일을 받아와야 하기 때문에 우분투 리눅스가 설치된 호스트에서 진행합니다.   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34E9913-1E5B-4474-AA86-5B14B16CB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35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02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 저장소 구축하기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B6D4262-D9B8-4AA4-B75D-9F0C24BA427C}"/>
              </a:ext>
            </a:extLst>
          </p:cNvPr>
          <p:cNvSpPr/>
          <p:nvPr/>
        </p:nvSpPr>
        <p:spPr>
          <a:xfrm>
            <a:off x="677333" y="2819232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기존에 실행되고 있는 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데몬을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정지한 뒤 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--insecure-registry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옵션을 사용하여 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데몬을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56B9CF-F537-4DA8-A720-1C6B27CC4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3323567"/>
            <a:ext cx="9135750" cy="60015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933128"/>
            <a:ext cx="108192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저장소 서버는 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레지스트리(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registry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서버라고 부릅니다. </a:t>
            </a:r>
            <a:r>
              <a:rPr lang="ko-KR" altLang="ko-KR" sz="16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6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</a:t>
            </a:r>
            <a:r>
              <a:rPr lang="ko-KR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명령으로 레지스트리 서버에 이미지를 올리고, </a:t>
            </a:r>
            <a:r>
              <a:rPr lang="ko-KR" altLang="ko-KR" sz="16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6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pull</a:t>
            </a:r>
            <a:r>
              <a:rPr lang="ko-KR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명령으로 이미지를 받을 수 있습니다.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E44318-E4FA-498B-A63C-CAC67182A630}"/>
              </a:ext>
            </a:extLst>
          </p:cNvPr>
          <p:cNvSpPr/>
          <p:nvPr/>
        </p:nvSpPr>
        <p:spPr>
          <a:xfrm>
            <a:off x="677333" y="4089507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기존에 실행되고 있는 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데몬을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정지한 뒤 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--insecure-registry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옵션을 사용하여 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데몬을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실행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356D25-7F72-48E4-A0AF-AF2698FCF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4593842"/>
            <a:ext cx="9259592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983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Docker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베이스 이미지 생성하기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182DAB-532E-4660-A2E1-DD842501BD86}"/>
              </a:ext>
            </a:extLst>
          </p:cNvPr>
          <p:cNvSpPr/>
          <p:nvPr/>
        </p:nvSpPr>
        <p:spPr>
          <a:xfrm>
            <a:off x="677333" y="1478920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우분투 베이스 이미지 생성하기</a:t>
            </a:r>
            <a:endParaRPr lang="en-US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FC7052-1F9E-4DC9-AC93-35F3A811D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003630"/>
            <a:ext cx="8297991" cy="462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35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Docker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베이스 이미지 생성하기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182DAB-532E-4660-A2E1-DD842501BD86}"/>
              </a:ext>
            </a:extLst>
          </p:cNvPr>
          <p:cNvSpPr/>
          <p:nvPr/>
        </p:nvSpPr>
        <p:spPr>
          <a:xfrm>
            <a:off x="677333" y="1478920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CentOS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베이스 이미지 생성하기</a:t>
            </a:r>
            <a:endParaRPr lang="en-US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E5A32C-6D4D-4294-8447-BD38CA4EF2C1}"/>
              </a:ext>
            </a:extLst>
          </p:cNvPr>
          <p:cNvSpPr/>
          <p:nvPr/>
        </p:nvSpPr>
        <p:spPr>
          <a:xfrm>
            <a:off x="677333" y="1876542"/>
            <a:ext cx="108192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이번에는 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CentOS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베이스 이미지를 생성해보겠습니다. 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CentOS용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부트스트랩 바이너리 파일을 받아와야 하기 때문에 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CentOS가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설치된 호스트에서 진행합니다. 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배포판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버전은 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CentOS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6.5 기준입니다.   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AD069A5-DD01-46B9-8B77-60D205043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DBB9CDC-9271-4BA1-9FE1-EDB9A3FAA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656889"/>
            <a:ext cx="8102683" cy="368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12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Docker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베이스 이미지 생성하기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182DAB-532E-4660-A2E1-DD842501BD86}"/>
              </a:ext>
            </a:extLst>
          </p:cNvPr>
          <p:cNvSpPr/>
          <p:nvPr/>
        </p:nvSpPr>
        <p:spPr>
          <a:xfrm>
            <a:off x="677333" y="1478920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CentOS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베이스 이미지 생성하기</a:t>
            </a:r>
            <a:endParaRPr lang="en-US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E5A32C-6D4D-4294-8447-BD38CA4EF2C1}"/>
              </a:ext>
            </a:extLst>
          </p:cNvPr>
          <p:cNvSpPr/>
          <p:nvPr/>
        </p:nvSpPr>
        <p:spPr>
          <a:xfrm>
            <a:off x="677333" y="1876542"/>
            <a:ext cx="108192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이번에는 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CentOS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베이스 이미지를 생성해보겠습니다. 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CentOS용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부트스트랩 바이너리 파일을 받아와야 하기 때문에 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CentOS가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설치된 호스트에서 진행합니다. 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배포판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버전은 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CentOS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6.5 기준입니다.   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AD069A5-DD01-46B9-8B77-60D205043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4AE2F0D-933A-424E-9C4E-0B5312947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563327"/>
            <a:ext cx="8205690" cy="417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916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Docker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베이스 이미지 생성하기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182DAB-532E-4660-A2E1-DD842501BD86}"/>
              </a:ext>
            </a:extLst>
          </p:cNvPr>
          <p:cNvSpPr/>
          <p:nvPr/>
        </p:nvSpPr>
        <p:spPr>
          <a:xfrm>
            <a:off x="677333" y="1478920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빈 베이스 이미지 생성하기</a:t>
            </a:r>
            <a:endParaRPr lang="en-US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E5A32C-6D4D-4294-8447-BD38CA4EF2C1}"/>
              </a:ext>
            </a:extLst>
          </p:cNvPr>
          <p:cNvSpPr/>
          <p:nvPr/>
        </p:nvSpPr>
        <p:spPr>
          <a:xfrm>
            <a:off x="677333" y="1876542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아무것도 들어있지 않은 베이스 이미지를 생성하는 방법입니다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Docker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에서는 빈 베이스 이미지를 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scratch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이미지라고 부릅니다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AD069A5-DD01-46B9-8B77-60D205043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62947CD-B247-4EAE-A22E-CEF717BA7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379215"/>
            <a:ext cx="5927653" cy="439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814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Docker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베이스 이미지 생성하기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182DAB-532E-4660-A2E1-DD842501BD86}"/>
              </a:ext>
            </a:extLst>
          </p:cNvPr>
          <p:cNvSpPr/>
          <p:nvPr/>
        </p:nvSpPr>
        <p:spPr>
          <a:xfrm>
            <a:off x="677333" y="1478920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빈 베이스 이미지 생성하기</a:t>
            </a:r>
            <a:endParaRPr lang="en-US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E5A32C-6D4D-4294-8447-BD38CA4EF2C1}"/>
              </a:ext>
            </a:extLst>
          </p:cNvPr>
          <p:cNvSpPr/>
          <p:nvPr/>
        </p:nvSpPr>
        <p:spPr>
          <a:xfrm>
            <a:off x="677333" y="1876542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아무것도 들어있지 않은 베이스 이미지를 생성하는 방법입니다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Docker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에서는 빈 베이스 이미지를 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scratch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이미지라고 부릅니다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AD069A5-DD01-46B9-8B77-60D205043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FFD2166-2A12-4A7C-9E3D-AE2D7BB72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287786"/>
            <a:ext cx="6744399" cy="447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738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Docker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안에서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B6D4262-D9B8-4AA4-B75D-9F0C24BA427C}"/>
              </a:ext>
            </a:extLst>
          </p:cNvPr>
          <p:cNvSpPr/>
          <p:nvPr/>
        </p:nvSpPr>
        <p:spPr>
          <a:xfrm>
            <a:off x="677333" y="1426098"/>
            <a:ext cx="108192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 안에서 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실행하는 방법입니다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복잡하게 왜 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 안에서 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실행할까요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예를 들면 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Jenkins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 </a:t>
            </a:r>
            <a:r>
              <a:rPr lang="en-US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CruiseControl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같은 빌드 자동화 시스템을 이용해서 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이미지를 생성할 때 활용할 수 있습니다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Jenkins, </a:t>
            </a:r>
            <a:r>
              <a:rPr lang="en-US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CruiseControl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 자체도 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이미지로 만들면 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 안에서 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실행할 수 있어야 합니다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357229-A498-46EF-9BC1-0D042A0BB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470757"/>
            <a:ext cx="5483752" cy="400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324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Docker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안에서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1126BD-25E0-434C-A6A1-540C5816B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79381"/>
            <a:ext cx="6456573" cy="526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1807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Docker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안에서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14934E-2D4A-4654-A8F3-D002ACDA5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83506"/>
            <a:ext cx="9221487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6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 저장소 구축하기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933128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레지스트리 서버도 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Hub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통해 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이미지로 제공됩니다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먼저 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레지스트리 이미지를 받습니다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86CD57-4B64-4384-B0AE-E8C694F82121}"/>
              </a:ext>
            </a:extLst>
          </p:cNvPr>
          <p:cNvSpPr/>
          <p:nvPr/>
        </p:nvSpPr>
        <p:spPr>
          <a:xfrm>
            <a:off x="677333" y="1361019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로컬에 이미지 데이터 저장</a:t>
            </a:r>
            <a:endParaRPr lang="en-US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267D3D8-E186-4330-A355-52119AE60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514472"/>
            <a:ext cx="4925112" cy="18290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A720D32-BA22-42C9-A586-B37D5CFA1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580" y="2796592"/>
            <a:ext cx="3933925" cy="376400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2C71A3-619D-42BD-A73B-1FD483AB71E6}"/>
              </a:ext>
            </a:extLst>
          </p:cNvPr>
          <p:cNvSpPr/>
          <p:nvPr/>
        </p:nvSpPr>
        <p:spPr>
          <a:xfrm>
            <a:off x="677334" y="4699160"/>
            <a:ext cx="4925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이렇게 실행하면 이미지 파일은 호스트의 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tmp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/registry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디렉터리에 저장됩니다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36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 저장소 구축하기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5327704"/>
            <a:ext cx="108192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서버에서 개인 저장소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(Docker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레지스트리 서버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접속하여 이미지를 받아올 수 있습니다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 저장소 서버 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IP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주소가 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192.168.0.39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라면 다음과 같이 명령을 실행합니다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86CD57-4B64-4384-B0AE-E8C694F82121}"/>
              </a:ext>
            </a:extLst>
          </p:cNvPr>
          <p:cNvSpPr/>
          <p:nvPr/>
        </p:nvSpPr>
        <p:spPr>
          <a:xfrm>
            <a:off x="677333" y="1361019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push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명령으로 이미지 올리기</a:t>
            </a:r>
            <a:endParaRPr lang="en-US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2C71A3-619D-42BD-A73B-1FD483AB71E6}"/>
              </a:ext>
            </a:extLst>
          </p:cNvPr>
          <p:cNvSpPr/>
          <p:nvPr/>
        </p:nvSpPr>
        <p:spPr>
          <a:xfrm>
            <a:off x="677333" y="3429000"/>
            <a:ext cx="106505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태그를 생성하는 명령은 </a:t>
            </a:r>
            <a:r>
              <a:rPr lang="ko-KR" altLang="ko-KR" sz="16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6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tag</a:t>
            </a:r>
            <a:r>
              <a:rPr lang="ko-KR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&lt;이미지 이름&gt;:&lt;태그&gt; &lt;</a:t>
            </a:r>
            <a:r>
              <a:rPr lang="ko-KR" altLang="ko-KR" sz="16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레지스트리 URL&gt;/&lt;이미지 이름&gt;:&lt;태그&gt; 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형식</a:t>
            </a: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이미지를 올리는 명령은 </a:t>
            </a:r>
            <a:r>
              <a:rPr lang="ko-KR" altLang="ko-KR" sz="16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6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</a:t>
            </a:r>
            <a:r>
              <a:rPr lang="ko-KR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&lt;</a:t>
            </a:r>
            <a:r>
              <a:rPr lang="ko-KR" altLang="ko-KR" sz="16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레지스트리 URL&gt;/&lt;이미지 이름&gt;:&lt;태그&gt; 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형식</a:t>
            </a: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 저장소에 이미지를 올릴 때는 태그를 먼저 생성해야 합니다. </a:t>
            </a:r>
            <a:endParaRPr lang="en-US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ko-KR" altLang="ko-KR" sz="16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6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tag</a:t>
            </a:r>
            <a:r>
              <a:rPr lang="ko-KR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명령으로 hello:0.1 이미지를 localhost:5000/hello:0.1 태그로 생성합니다. </a:t>
            </a:r>
            <a:endParaRPr lang="en-US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그리고 </a:t>
            </a:r>
            <a:r>
              <a:rPr lang="ko-KR" altLang="ko-KR" sz="16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6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</a:t>
            </a:r>
            <a:r>
              <a:rPr lang="ko-KR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명령으로 localhost:5000/hello:0.1 이미지를 개인 저장소에 올립니다(태그를 생성했으므로 실제로는 hello:0.1 이미지가 올라갑니다).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BCDA08-7D3B-415F-8EE6-2017A2480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505237"/>
            <a:ext cx="4848902" cy="5906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228B21-141B-4F77-B281-A41FE07ED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6046233"/>
            <a:ext cx="9059539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4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 저장소 구축하기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4078291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S3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사용하려면 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-e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옵션으로 설정을 해주어야 합니다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86CD57-4B64-4384-B0AE-E8C694F82121}"/>
              </a:ext>
            </a:extLst>
          </p:cNvPr>
          <p:cNvSpPr/>
          <p:nvPr/>
        </p:nvSpPr>
        <p:spPr>
          <a:xfrm>
            <a:off x="677333" y="1361019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Amazon S3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이미지 데이터 저장</a:t>
            </a:r>
            <a:endParaRPr lang="en-US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26D11E-1473-43DF-8E4D-7E878C10AE4B}"/>
              </a:ext>
            </a:extLst>
          </p:cNvPr>
          <p:cNvSpPr/>
          <p:nvPr/>
        </p:nvSpPr>
        <p:spPr>
          <a:xfrm>
            <a:off x="677333" y="1933128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이번에는 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AWS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S3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이미지를 저장하는 방법입니다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먼저 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레지스트리 이미지를 받습니다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D185A7-95A8-45D9-B2F8-B1E4F4FA7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405436"/>
            <a:ext cx="9059539" cy="149563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921916-841F-4516-9D38-F97F89448216}"/>
              </a:ext>
            </a:extLst>
          </p:cNvPr>
          <p:cNvSpPr/>
          <p:nvPr/>
        </p:nvSpPr>
        <p:spPr>
          <a:xfrm>
            <a:off x="677334" y="4504420"/>
            <a:ext cx="56435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SETTINGS_FLAVOR: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저장 방법입니다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s3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설정합니다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AWS_BUCKET: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데이터를 저장할 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S3 </a:t>
            </a:r>
            <a:r>
              <a:rPr lang="ko-KR" altLang="en-US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버킷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이름입니다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예제에서는 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examplebucket10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설정했습니다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여러분이 생성한 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S3 </a:t>
            </a:r>
            <a:r>
              <a:rPr lang="ko-KR" altLang="en-US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버킷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이름을 입력합니다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STORAGE_PATH: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데이터 저장 경로입니다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 /registry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설정합니다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AWS_KEY: AWS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액세스 키를 설정합니다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AWS_SECRET: AWS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시크릿 키를 설정합니다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88B57A-3CB9-441C-BFDA-881FF4CAB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174" y="4078291"/>
            <a:ext cx="2570838" cy="277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46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 저장소 구축하기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86CD57-4B64-4384-B0AE-E8C694F82121}"/>
              </a:ext>
            </a:extLst>
          </p:cNvPr>
          <p:cNvSpPr/>
          <p:nvPr/>
        </p:nvSpPr>
        <p:spPr>
          <a:xfrm>
            <a:off x="677333" y="1361019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 인증 사용하기</a:t>
            </a:r>
            <a:endParaRPr lang="en-US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26D11E-1473-43DF-8E4D-7E878C10AE4B}"/>
              </a:ext>
            </a:extLst>
          </p:cNvPr>
          <p:cNvSpPr/>
          <p:nvPr/>
        </p:nvSpPr>
        <p:spPr>
          <a:xfrm>
            <a:off x="677333" y="1896916"/>
            <a:ext cx="108192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레지스트리에는 로그인 기능이 없습니다. 따라서 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Nginx의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기본 인증(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Basic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Authentication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기능을 사용해야 합니다. 또한, HTTP 프로토콜에서는 인증을 지원하지 않으므로 반드시 HTTPS 프로토콜을 사용해야 합니다.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먼저 /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etc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hosts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파일을 편집하여 테스트용 도메인을 추가합니다. 이 파일은 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root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권한으로 수정해야 합니다. 도메인을 구입하지 않았을 때는 이 부분을 반드시 설정해주어야 하며, 도메인을 구입하여 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DNS를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설정했다면 이 부분은 건너뛰어도 됩니다.   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A1ECA2-7AB4-4E8E-BA2F-119A3B8B8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3650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5FBBFA-D09C-494C-B9AC-A28E46D19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3" y="2978776"/>
            <a:ext cx="8348972" cy="25451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51EB67-ADA0-4188-812F-4BC2CA79EC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3" y="5691481"/>
            <a:ext cx="8348972" cy="115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5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 저장소 구축하기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86CD57-4B64-4384-B0AE-E8C694F82121}"/>
              </a:ext>
            </a:extLst>
          </p:cNvPr>
          <p:cNvSpPr/>
          <p:nvPr/>
        </p:nvSpPr>
        <p:spPr>
          <a:xfrm>
            <a:off x="677333" y="1361019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 인증 사용하기</a:t>
            </a:r>
            <a:endParaRPr lang="en-US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26D11E-1473-43DF-8E4D-7E878C10AE4B}"/>
              </a:ext>
            </a:extLst>
          </p:cNvPr>
          <p:cNvSpPr/>
          <p:nvPr/>
        </p:nvSpPr>
        <p:spPr>
          <a:xfrm>
            <a:off x="677333" y="1896916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인증서 서명 요청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(Certificate signing request)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 생성합니다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A1ECA2-7AB4-4E8E-BA2F-119A3B8B8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3650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0335E2B-6E95-452C-BCA9-19F9D716F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2" y="4228787"/>
            <a:ext cx="5632933" cy="26007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0A9BCD1-6B9D-4442-8C8A-97E9BEBCF058}"/>
              </a:ext>
            </a:extLst>
          </p:cNvPr>
          <p:cNvSpPr/>
          <p:nvPr/>
        </p:nvSpPr>
        <p:spPr>
          <a:xfrm>
            <a:off x="677332" y="2412905"/>
            <a:ext cx="1055801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Country Name: </a:t>
            </a: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국가 코드입니다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대문자로 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KO</a:t>
            </a: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입력합니다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State or Province Name: </a:t>
            </a: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 또는 도입니다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자신의 상황에 맞게 입력합니다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Locality Name: </a:t>
            </a: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도시입니다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자신의 상황에 맞게 입력합니다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Organization Name: </a:t>
            </a: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회사 이름을 입력합니다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Organizational Unit Name: </a:t>
            </a: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조직 이름을 입력합니다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Common Name: Docker </a:t>
            </a: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레지스트리를 실행하는 서버의 도메인입니다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부분을 정확하게 입력하지 않으면 인증서를 사용해도 로그인할 때 에러가 발생합니다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 /</a:t>
            </a:r>
            <a:r>
              <a:rPr lang="en-US" altLang="ko-KR" sz="14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etc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/hosts</a:t>
            </a: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파일에 설정한대로 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registry.example.com</a:t>
            </a: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입력합니다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Email Address: </a:t>
            </a: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이메일 주소입니다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8592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 저장소 구축하기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86CD57-4B64-4384-B0AE-E8C694F82121}"/>
              </a:ext>
            </a:extLst>
          </p:cNvPr>
          <p:cNvSpPr/>
          <p:nvPr/>
        </p:nvSpPr>
        <p:spPr>
          <a:xfrm>
            <a:off x="677333" y="1361019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 인증 사용하기</a:t>
            </a:r>
            <a:endParaRPr lang="en-US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A1ECA2-7AB4-4E8E-BA2F-119A3B8B8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3650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B2A6FDE-C19A-440F-BD55-DB8E1F02F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3" y="1933129"/>
            <a:ext cx="6990952" cy="484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85205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패싯</Template>
  <TotalTime>785</TotalTime>
  <Words>1491</Words>
  <Application>Microsoft Office PowerPoint</Application>
  <PresentationFormat>와이드스크린</PresentationFormat>
  <Paragraphs>130</Paragraphs>
  <Slides>37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나눔바른고딕</vt:lpstr>
      <vt:lpstr>맑은 고딕</vt:lpstr>
      <vt:lpstr>Arial</vt:lpstr>
      <vt:lpstr>Trebuchet MS</vt:lpstr>
      <vt:lpstr>Wingdings</vt:lpstr>
      <vt:lpstr>Wingdings 3</vt:lpstr>
      <vt:lpstr>패싯</vt:lpstr>
      <vt:lpstr>Docker 좀더 활용하기</vt:lpstr>
      <vt:lpstr>목차</vt:lpstr>
      <vt:lpstr>1. Docker 개인 저장소 구축하기</vt:lpstr>
      <vt:lpstr>1. Docker 개인 저장소 구축하기</vt:lpstr>
      <vt:lpstr>1. Docker 개인 저장소 구축하기</vt:lpstr>
      <vt:lpstr>1. Docker 개인 저장소 구축하기</vt:lpstr>
      <vt:lpstr>1. Docker 개인 저장소 구축하기</vt:lpstr>
      <vt:lpstr>1. Docker 개인 저장소 구축하기</vt:lpstr>
      <vt:lpstr>1. Docker 개인 저장소 구축하기</vt:lpstr>
      <vt:lpstr>1. Docker 개인 저장소 구축하기</vt:lpstr>
      <vt:lpstr>1. Docker 개인 저장소 구축하기</vt:lpstr>
      <vt:lpstr>1. Docker 개인 저장소 구축하기</vt:lpstr>
      <vt:lpstr>1. Docker 개인 저장소 구축하기</vt:lpstr>
      <vt:lpstr>1. Docker 개인 저장소 구축하기</vt:lpstr>
      <vt:lpstr>1. Docker 개인 저장소 구축하기</vt:lpstr>
      <vt:lpstr>2. Docker 컨데이터 연결하기</vt:lpstr>
      <vt:lpstr>2. Docker 컨데이터 연결하기</vt:lpstr>
      <vt:lpstr>2. Docker 컨데이터 연결하기</vt:lpstr>
      <vt:lpstr>3. 다른 서버의 Docker 컨테이너 연결하기</vt:lpstr>
      <vt:lpstr>3. 다른 서버의 Docker 컨테이너 연결하기</vt:lpstr>
      <vt:lpstr>3. 다른 서버의 Docker 컨테이너 연결하기</vt:lpstr>
      <vt:lpstr>3. 다른 서버의 Docker 컨테이너 연결하기</vt:lpstr>
      <vt:lpstr>4. Docker 데이터 볼륨 사용하기</vt:lpstr>
      <vt:lpstr>4. Docker 데이터 볼륨 사용하기</vt:lpstr>
      <vt:lpstr>4. Docker 데이터 볼륨 사용하기</vt:lpstr>
      <vt:lpstr>4. Docker 데이터 볼륨 사용하기</vt:lpstr>
      <vt:lpstr>5. Docker 데이터 볼륨 컨테이너 사용하기</vt:lpstr>
      <vt:lpstr>5. Docker 데이터 볼륨 컨테이너 사용하기</vt:lpstr>
      <vt:lpstr>6. Docker 베이스 이미지 생성하기</vt:lpstr>
      <vt:lpstr>6. Docker 베이스 이미지 생성하기</vt:lpstr>
      <vt:lpstr>6. Docker 베이스 이미지 생성하기</vt:lpstr>
      <vt:lpstr>6. Docker 베이스 이미지 생성하기</vt:lpstr>
      <vt:lpstr>6. Docker 베이스 이미지 생성하기</vt:lpstr>
      <vt:lpstr>6. Docker 베이스 이미지 생성하기</vt:lpstr>
      <vt:lpstr>7. Docker 안에서 Docker 실행하기</vt:lpstr>
      <vt:lpstr>7. Docker 안에서 Docker 실행하기</vt:lpstr>
      <vt:lpstr>7. Docker 안에서 Docker 실행하기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heechul4296@gmail.com</dc:creator>
  <cp:lastModifiedBy>heechul4296@gmail.com</cp:lastModifiedBy>
  <cp:revision>79</cp:revision>
  <dcterms:created xsi:type="dcterms:W3CDTF">2020-06-18T13:12:50Z</dcterms:created>
  <dcterms:modified xsi:type="dcterms:W3CDTF">2020-07-14T06:10:27Z</dcterms:modified>
</cp:coreProperties>
</file>