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93" r:id="rId4"/>
    <p:sldId id="294" r:id="rId5"/>
    <p:sldId id="297" r:id="rId6"/>
    <p:sldId id="295" r:id="rId7"/>
    <p:sldId id="298" r:id="rId8"/>
    <p:sldId id="296" r:id="rId9"/>
    <p:sldId id="29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sz="3600" dirty="0"/>
              <a:t>Python Flask Tutorial: </a:t>
            </a:r>
            <a:br>
              <a:rPr lang="en-US" altLang="ko-KR" sz="3600" dirty="0"/>
            </a:br>
            <a:r>
              <a:rPr lang="en-US" altLang="ko-KR" sz="3600" dirty="0"/>
              <a:t>Full-Featured Web App Part 5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Flask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 Account and Profile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 User Account and Profile Picture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WTForms</a:t>
            </a:r>
            <a:r>
              <a:rPr lang="ko-KR" altLang="en-US" sz="1400" dirty="0"/>
              <a:t>로 작업할 때 </a:t>
            </a:r>
            <a:r>
              <a:rPr lang="en-US" altLang="ko-KR" sz="1400" dirty="0"/>
              <a:t>class</a:t>
            </a:r>
            <a:r>
              <a:rPr lang="ko-KR" altLang="en-US" sz="1400" dirty="0"/>
              <a:t>로 먼저 그 </a:t>
            </a:r>
            <a:r>
              <a:rPr lang="en-US" altLang="ko-KR" sz="1400" dirty="0"/>
              <a:t>forms</a:t>
            </a:r>
            <a:r>
              <a:rPr lang="ko-KR" altLang="en-US" sz="1400" dirty="0"/>
              <a:t>을 정의 </a:t>
            </a:r>
            <a:r>
              <a:rPr lang="ko-KR" altLang="en-US" sz="1400" dirty="0" err="1"/>
              <a:t>해야한다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여러 모듈로 쪼개고 </a:t>
            </a:r>
            <a:r>
              <a:rPr lang="en-US" altLang="ko-KR" sz="1400" dirty="0"/>
              <a:t>form</a:t>
            </a:r>
            <a:r>
              <a:rPr lang="ko-KR" altLang="en-US" sz="1400" dirty="0"/>
              <a:t>에 대한 분리된 모듈을 추가하는 것이 권고된다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091421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forms.py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53DBA3-43E8-414D-9DA0-8FEF396E4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4" y="3100831"/>
            <a:ext cx="7175708" cy="37571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624455C-E633-4900-8844-B765296F8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4" y="1662078"/>
            <a:ext cx="7175708" cy="132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9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 User Account and Profile Picture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WTForms</a:t>
            </a:r>
            <a:r>
              <a:rPr lang="ko-KR" altLang="en-US" sz="1400" dirty="0"/>
              <a:t>로 작업할 때 </a:t>
            </a:r>
            <a:r>
              <a:rPr lang="en-US" altLang="ko-KR" sz="1400" dirty="0"/>
              <a:t>class</a:t>
            </a:r>
            <a:r>
              <a:rPr lang="ko-KR" altLang="en-US" sz="1400" dirty="0"/>
              <a:t>로 먼저 그 </a:t>
            </a:r>
            <a:r>
              <a:rPr lang="en-US" altLang="ko-KR" sz="1400" dirty="0"/>
              <a:t>forms</a:t>
            </a:r>
            <a:r>
              <a:rPr lang="ko-KR" altLang="en-US" sz="1400" dirty="0"/>
              <a:t>을 정의 </a:t>
            </a:r>
            <a:r>
              <a:rPr lang="ko-KR" altLang="en-US" sz="1400" dirty="0" err="1"/>
              <a:t>해야한다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여러 모듈로 쪼개고 </a:t>
            </a:r>
            <a:r>
              <a:rPr lang="en-US" altLang="ko-KR" sz="1400" dirty="0"/>
              <a:t>form</a:t>
            </a:r>
            <a:r>
              <a:rPr lang="ko-KR" altLang="en-US" sz="1400" dirty="0"/>
              <a:t>에 대한 분리된 모듈을 추가하는 것이 권고된다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091421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routes.py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693673-75A7-4F89-B915-35643B820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81" y="2307157"/>
            <a:ext cx="7152300" cy="394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3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 User Account and Profile Picture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WTForms</a:t>
            </a:r>
            <a:r>
              <a:rPr lang="ko-KR" altLang="en-US" sz="1400" dirty="0"/>
              <a:t>로 작업할 때 </a:t>
            </a:r>
            <a:r>
              <a:rPr lang="en-US" altLang="ko-KR" sz="1400" dirty="0"/>
              <a:t>class</a:t>
            </a:r>
            <a:r>
              <a:rPr lang="ko-KR" altLang="en-US" sz="1400" dirty="0"/>
              <a:t>로 먼저 그 </a:t>
            </a:r>
            <a:r>
              <a:rPr lang="en-US" altLang="ko-KR" sz="1400" dirty="0"/>
              <a:t>forms</a:t>
            </a:r>
            <a:r>
              <a:rPr lang="ko-KR" altLang="en-US" sz="1400" dirty="0"/>
              <a:t>을 정의 </a:t>
            </a:r>
            <a:r>
              <a:rPr lang="ko-KR" altLang="en-US" sz="1400" dirty="0" err="1"/>
              <a:t>해야한다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여러 모듈로 쪼개고 </a:t>
            </a:r>
            <a:r>
              <a:rPr lang="en-US" altLang="ko-KR" sz="1400" dirty="0"/>
              <a:t>form</a:t>
            </a:r>
            <a:r>
              <a:rPr lang="ko-KR" altLang="en-US" sz="1400" dirty="0"/>
              <a:t>에 대한 분리된 모듈을 추가하는 것이 권고된다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091421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routes.py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D5A6DD-8DDF-434F-94E7-FF7474650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58" y="1969081"/>
            <a:ext cx="727811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8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 User Account and Profile Picture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WTForms</a:t>
            </a:r>
            <a:r>
              <a:rPr lang="ko-KR" altLang="en-US" sz="1400" dirty="0"/>
              <a:t>로 작업할 때 </a:t>
            </a:r>
            <a:r>
              <a:rPr lang="en-US" altLang="ko-KR" sz="1400" dirty="0"/>
              <a:t>class</a:t>
            </a:r>
            <a:r>
              <a:rPr lang="ko-KR" altLang="en-US" sz="1400" dirty="0"/>
              <a:t>로 먼저 그 </a:t>
            </a:r>
            <a:r>
              <a:rPr lang="en-US" altLang="ko-KR" sz="1400" dirty="0"/>
              <a:t>forms</a:t>
            </a:r>
            <a:r>
              <a:rPr lang="ko-KR" altLang="en-US" sz="1400" dirty="0"/>
              <a:t>을 정의 </a:t>
            </a:r>
            <a:r>
              <a:rPr lang="ko-KR" altLang="en-US" sz="1400" dirty="0" err="1"/>
              <a:t>해야한다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여러 모듈로 쪼개고 </a:t>
            </a:r>
            <a:r>
              <a:rPr lang="en-US" altLang="ko-KR" sz="1400" dirty="0"/>
              <a:t>form</a:t>
            </a:r>
            <a:r>
              <a:rPr lang="ko-KR" altLang="en-US" sz="1400" dirty="0"/>
              <a:t>에 대한 분리된 모듈을 추가하는 것이 권고된다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109177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 err="1"/>
              <a:t>account.htlm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814CC1-D01F-4D4B-9DC2-C72321384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05" y="1662078"/>
            <a:ext cx="6701087" cy="499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1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 User Account and Profile Picture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WTForms</a:t>
            </a:r>
            <a:r>
              <a:rPr lang="ko-KR" altLang="en-US" sz="1400" dirty="0"/>
              <a:t>로 작업할 때 </a:t>
            </a:r>
            <a:r>
              <a:rPr lang="en-US" altLang="ko-KR" sz="1400" dirty="0"/>
              <a:t>class</a:t>
            </a:r>
            <a:r>
              <a:rPr lang="ko-KR" altLang="en-US" sz="1400" dirty="0"/>
              <a:t>로 먼저 그 </a:t>
            </a:r>
            <a:r>
              <a:rPr lang="en-US" altLang="ko-KR" sz="1400" dirty="0"/>
              <a:t>forms</a:t>
            </a:r>
            <a:r>
              <a:rPr lang="ko-KR" altLang="en-US" sz="1400" dirty="0"/>
              <a:t>을 정의 </a:t>
            </a:r>
            <a:r>
              <a:rPr lang="ko-KR" altLang="en-US" sz="1400" dirty="0" err="1"/>
              <a:t>해야한다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여러 모듈로 쪼개고 </a:t>
            </a:r>
            <a:r>
              <a:rPr lang="en-US" altLang="ko-KR" sz="1400" dirty="0"/>
              <a:t>form</a:t>
            </a:r>
            <a:r>
              <a:rPr lang="ko-KR" altLang="en-US" sz="1400" dirty="0"/>
              <a:t>에 대한 분리된 모듈을 추가하는 것이 권고된다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109177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 err="1"/>
              <a:t>account.htlm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E363A1-E843-4DE4-8C4B-9DB27CA6E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27" y="1689925"/>
            <a:ext cx="6112362" cy="492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2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 User Account and Profile Picture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WTForms</a:t>
            </a:r>
            <a:r>
              <a:rPr lang="ko-KR" altLang="en-US" sz="1400" dirty="0"/>
              <a:t>로 작업할 때 </a:t>
            </a:r>
            <a:r>
              <a:rPr lang="en-US" altLang="ko-KR" sz="1400" dirty="0"/>
              <a:t>class</a:t>
            </a:r>
            <a:r>
              <a:rPr lang="ko-KR" altLang="en-US" sz="1400" dirty="0"/>
              <a:t>로 먼저 그 </a:t>
            </a:r>
            <a:r>
              <a:rPr lang="en-US" altLang="ko-KR" sz="1400" dirty="0"/>
              <a:t>forms</a:t>
            </a:r>
            <a:r>
              <a:rPr lang="ko-KR" altLang="en-US" sz="1400" dirty="0"/>
              <a:t>을 정의 </a:t>
            </a:r>
            <a:r>
              <a:rPr lang="ko-KR" altLang="en-US" sz="1400" dirty="0" err="1"/>
              <a:t>해야한다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여러 모듈로 쪼개고 </a:t>
            </a:r>
            <a:r>
              <a:rPr lang="en-US" altLang="ko-KR" sz="1400" dirty="0"/>
              <a:t>form</a:t>
            </a:r>
            <a:r>
              <a:rPr lang="ko-KR" altLang="en-US" sz="1400" dirty="0"/>
              <a:t>에 대한 분리된 모듈을 추가하는 것이 권고된다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109177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 err="1"/>
              <a:t>login.htlm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98EE65-C316-4645-84FD-ADCA57880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57" y="1753498"/>
            <a:ext cx="6449543" cy="353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 User Account and Profile Picture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WTForms</a:t>
            </a:r>
            <a:r>
              <a:rPr lang="ko-KR" altLang="en-US" sz="1400" dirty="0"/>
              <a:t>로 작업할 때 </a:t>
            </a:r>
            <a:r>
              <a:rPr lang="en-US" altLang="ko-KR" sz="1400" dirty="0"/>
              <a:t>class</a:t>
            </a:r>
            <a:r>
              <a:rPr lang="ko-KR" altLang="en-US" sz="1400" dirty="0"/>
              <a:t>로 먼저 그 </a:t>
            </a:r>
            <a:r>
              <a:rPr lang="en-US" altLang="ko-KR" sz="1400" dirty="0"/>
              <a:t>forms</a:t>
            </a:r>
            <a:r>
              <a:rPr lang="ko-KR" altLang="en-US" sz="1400" dirty="0"/>
              <a:t>을 정의 </a:t>
            </a:r>
            <a:r>
              <a:rPr lang="ko-KR" altLang="en-US" sz="1400" dirty="0" err="1"/>
              <a:t>해야한다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여러 모듈로 쪼개고 </a:t>
            </a:r>
            <a:r>
              <a:rPr lang="en-US" altLang="ko-KR" sz="1400" dirty="0"/>
              <a:t>form</a:t>
            </a:r>
            <a:r>
              <a:rPr lang="ko-KR" altLang="en-US" sz="1400" dirty="0"/>
              <a:t>에 대한 분리된 모듈을 추가하는 것이 권고된다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109177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 err="1"/>
              <a:t>login.htlm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4BEF89-D176-45DB-9A20-CACB8EC0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19" y="1662078"/>
            <a:ext cx="5788781" cy="493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7355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1302</TotalTime>
  <Words>269</Words>
  <Application>Microsoft Office PowerPoint</Application>
  <PresentationFormat>와이드스크린</PresentationFormat>
  <Paragraphs>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패싯</vt:lpstr>
      <vt:lpstr>Python Flask Tutorial:  Full-Featured Web App Part 5</vt:lpstr>
      <vt:lpstr>목차</vt:lpstr>
      <vt:lpstr>7. User Account and Profile Picture</vt:lpstr>
      <vt:lpstr>7. User Account and Profile Picture</vt:lpstr>
      <vt:lpstr>7. User Account and Profile Picture</vt:lpstr>
      <vt:lpstr>7. User Account and Profile Picture</vt:lpstr>
      <vt:lpstr>7. User Account and Profile Picture</vt:lpstr>
      <vt:lpstr>7. User Account and Profile Picture</vt:lpstr>
      <vt:lpstr>7. User Account and Profile Picture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hclee</cp:lastModifiedBy>
  <cp:revision>74</cp:revision>
  <dcterms:created xsi:type="dcterms:W3CDTF">2020-06-18T13:12:50Z</dcterms:created>
  <dcterms:modified xsi:type="dcterms:W3CDTF">2020-07-01T00:01:39Z</dcterms:modified>
</cp:coreProperties>
</file>