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61625-F51C-407F-A383-61651F42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72795"/>
            <a:ext cx="4386943" cy="50523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21C28D-7175-4B0E-9022-5D3453E14AB5}"/>
              </a:ext>
            </a:extLst>
          </p:cNvPr>
          <p:cNvSpPr/>
          <p:nvPr/>
        </p:nvSpPr>
        <p:spPr>
          <a:xfrm>
            <a:off x="1126111" y="1653442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Flask app</a:t>
            </a:r>
            <a:r>
              <a:rPr lang="ko-KR" altLang="en-US" sz="1400" dirty="0"/>
              <a:t>은 하나의 파일만으로 충분할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하지만 큰 프로젝트의 경우 모든 코드를 파일 하나에 넣기에는 불편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그래서 코드 및 각종 기능들을 </a:t>
            </a:r>
            <a:r>
              <a:rPr lang="ko-KR" altLang="en-US" sz="1400" dirty="0" err="1"/>
              <a:t>짜임새있게</a:t>
            </a:r>
            <a:r>
              <a:rPr lang="ko-KR" altLang="en-US" sz="1400" dirty="0"/>
              <a:t> 관리하기 위해 </a:t>
            </a:r>
            <a:r>
              <a:rPr lang="en-US" altLang="ko-KR" sz="1400" dirty="0"/>
              <a:t>package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작은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을 큰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구조로 변환하기 위해서</a:t>
            </a:r>
            <a:r>
              <a:rPr lang="en-US" altLang="ko-KR" sz="1400" dirty="0"/>
              <a:t>, </a:t>
            </a:r>
            <a:r>
              <a:rPr lang="ko-KR" altLang="en-US" sz="1400" dirty="0"/>
              <a:t>단지 기존에 존재하던 폴더에 새 폴더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을 생성하고 이 폴더로 모두 옮긴다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yourapplication.py</a:t>
            </a:r>
            <a:r>
              <a:rPr lang="ko-KR" altLang="en-US" sz="1400" dirty="0"/>
              <a:t>를 </a:t>
            </a:r>
            <a:r>
              <a:rPr lang="en-US" altLang="ko-KR" sz="1400" dirty="0"/>
              <a:t>__init__.py</a:t>
            </a:r>
            <a:r>
              <a:rPr lang="ko-KR" altLang="en-US" sz="1400" dirty="0"/>
              <a:t>로 이름을 바꾼다</a:t>
            </a:r>
            <a:r>
              <a:rPr lang="en-US" altLang="ko-KR" sz="1400" dirty="0"/>
              <a:t>.(flaskblog.py -&gt; __init__.py)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Runserver.py</a:t>
            </a:r>
            <a:r>
              <a:rPr lang="ko-KR" altLang="en-US" sz="1400" dirty="0"/>
              <a:t> 새로운 파일을 루트 폴더 바로 아래 있는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폴더 안에 추가하면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그리고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import app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만 해주면 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53815-E3E6-40B0-B5EF-FFFEFA3F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73373"/>
            <a:ext cx="2952677" cy="2375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B2AF2-461A-4501-BCC4-EDAED3A1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1880462"/>
            <a:ext cx="2952676" cy="2561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2F6AD-FF84-4414-936B-FDD7DEEB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81" y="4964521"/>
            <a:ext cx="4489757" cy="130407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A708D5-C683-429E-A2F4-DCC26D5DC55B}"/>
              </a:ext>
            </a:extLst>
          </p:cNvPr>
          <p:cNvSpPr/>
          <p:nvPr/>
        </p:nvSpPr>
        <p:spPr>
          <a:xfrm>
            <a:off x="3630011" y="2792186"/>
            <a:ext cx="713390" cy="63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1837463"/>
            <a:ext cx="44705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이렇게 바꾸면 </a:t>
            </a:r>
            <a:r>
              <a:rPr lang="ko-KR" altLang="en-US" sz="1400" dirty="0" err="1"/>
              <a:t>좋은점은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복개의 모듈들로 재구조화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Flask </a:t>
            </a:r>
            <a:r>
              <a:rPr lang="ko-KR" altLang="en-US" sz="1400" dirty="0"/>
              <a:t>어플리케이션 객체 생성은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</a:t>
            </a:r>
            <a:r>
              <a:rPr lang="ko-KR" altLang="en-US" sz="1400" dirty="0"/>
              <a:t>파일에서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뷰 함수들은 함수의 </a:t>
            </a:r>
            <a:r>
              <a:rPr lang="ko-KR" altLang="en-US" sz="1400" dirty="0" err="1"/>
              <a:t>선언부</a:t>
            </a:r>
            <a:r>
              <a:rPr lang="ko-KR" altLang="en-US" sz="1400" dirty="0"/>
              <a:t> 위에 </a:t>
            </a:r>
            <a:r>
              <a:rPr lang="en-US" altLang="ko-KR" sz="1400" dirty="0"/>
              <a:t>route() </a:t>
            </a:r>
            <a:r>
              <a:rPr lang="ko-KR" altLang="en-US" sz="1400" dirty="0" err="1"/>
              <a:t>데코레이터를</a:t>
            </a:r>
            <a:r>
              <a:rPr lang="en-US" altLang="ko-KR" sz="1400" dirty="0"/>
              <a:t> </a:t>
            </a:r>
            <a:r>
              <a:rPr lang="ko-KR" altLang="en-US" sz="1400" dirty="0"/>
              <a:t>가진 함수는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import</a:t>
            </a:r>
            <a:r>
              <a:rPr lang="ko-KR" altLang="en-US" sz="1400" dirty="0"/>
              <a:t> 되어야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객체가 아닌 함수가 있는 모듈을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해야함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 객체를 생성한 후에 뷰 모듈을 </a:t>
            </a:r>
            <a:r>
              <a:rPr lang="en-US" altLang="ko-KR" sz="1400" dirty="0"/>
              <a:t>import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최종구조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</a:t>
            </a:r>
            <a:r>
              <a:rPr lang="ko-KR" altLang="en-US" sz="1400" dirty="0" err="1"/>
              <a:t>임포트</a:t>
            </a:r>
            <a:r>
              <a:rPr lang="en-US" altLang="ko-KR" sz="1400" dirty="0"/>
              <a:t>(Circular Imports)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파이썬 프로그래머는 순환 임포트를 싫어하지만 </a:t>
            </a:r>
            <a:r>
              <a:rPr lang="en-US" altLang="ko-KR" sz="1400" dirty="0"/>
              <a:t>flask </a:t>
            </a:r>
            <a:r>
              <a:rPr lang="ko-KR" altLang="en-US" sz="1400" dirty="0"/>
              <a:t>는 일부 사용한다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임포트는 두 모듈일 서로 의존 관계가 있는 경우인데 </a:t>
            </a:r>
            <a:r>
              <a:rPr lang="en-US" altLang="ko-KR" sz="1400" dirty="0"/>
              <a:t>views.py </a:t>
            </a:r>
            <a:r>
              <a:rPr lang="ko-KR" altLang="en-US" sz="1400" dirty="0"/>
              <a:t>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의존한다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Be advised that this is a bad idea in general but here it is actually fine.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왜냐하면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있는 뷰들은 실제로 사용하지 않고 단지 모듈들이 </a:t>
            </a:r>
            <a:r>
              <a:rPr lang="ko-KR" altLang="en-US" sz="1400" dirty="0" err="1"/>
              <a:t>임포트되었는지</a:t>
            </a:r>
            <a:r>
              <a:rPr lang="ko-KR" altLang="en-US" sz="1400" dirty="0"/>
              <a:t> 보장하고 그 파일의 제일 하단에서 임포트하기 때문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FC568D-F7CF-4623-87BA-4209A0920585}"/>
              </a:ext>
            </a:extLst>
          </p:cNvPr>
          <p:cNvGrpSpPr/>
          <p:nvPr/>
        </p:nvGrpSpPr>
        <p:grpSpPr>
          <a:xfrm>
            <a:off x="170492" y="1984673"/>
            <a:ext cx="4470512" cy="4005956"/>
            <a:chOff x="905273" y="1984673"/>
            <a:chExt cx="4470512" cy="40059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F2376C-D7F9-4BE1-B454-D0CC8471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273" y="2292450"/>
              <a:ext cx="3564898" cy="12508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AC26A8-FA6A-44C7-AE67-7DDD1D88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73" y="4520890"/>
              <a:ext cx="3486720" cy="146973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3E229C-F136-4748-B7AA-A872C99E7F46}"/>
                </a:ext>
              </a:extLst>
            </p:cNvPr>
            <p:cNvSpPr/>
            <p:nvPr/>
          </p:nvSpPr>
          <p:spPr>
            <a:xfrm>
              <a:off x="905273" y="1984673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/>
                <a:t>__init__.py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349210-D244-496A-A434-EF6086D02115}"/>
                </a:ext>
              </a:extLst>
            </p:cNvPr>
            <p:cNvSpPr/>
            <p:nvPr/>
          </p:nvSpPr>
          <p:spPr>
            <a:xfrm>
              <a:off x="905273" y="4197299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views.py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E530E17-48B0-4CAD-9217-5517D499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66" y="2138561"/>
            <a:ext cx="3215196" cy="35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8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1328</TotalTime>
  <Words>320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5. Package Structure</vt:lpstr>
      <vt:lpstr>5. Package Structure</vt:lpstr>
      <vt:lpstr>5. Package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75</cp:revision>
  <dcterms:created xsi:type="dcterms:W3CDTF">2020-06-18T13:12:50Z</dcterms:created>
  <dcterms:modified xsi:type="dcterms:W3CDTF">2020-07-06T01:17:22Z</dcterms:modified>
</cp:coreProperties>
</file>