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93" r:id="rId4"/>
    <p:sldId id="294" r:id="rId5"/>
    <p:sldId id="300" r:id="rId6"/>
    <p:sldId id="299" r:id="rId7"/>
    <p:sldId id="295" r:id="rId8"/>
    <p:sldId id="29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0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8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75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7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altLang="ko-KR" sz="3600" dirty="0"/>
              <a:t>Python Flask Tutorial: </a:t>
            </a:r>
            <a:br>
              <a:rPr lang="en-US" altLang="ko-KR" sz="3600" dirty="0"/>
            </a:br>
            <a:r>
              <a:rPr lang="en-US" altLang="ko-KR" sz="3600" dirty="0"/>
              <a:t>Full-Featured Web App Part 5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Flask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206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ECDD-6C8C-4DC9-BAE8-787D827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D18E-A1CC-42A5-BA2D-A0504A72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User Account and Profile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18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7. User Account and Profile Picture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설치 </a:t>
            </a:r>
            <a:r>
              <a:rPr lang="en-US" altLang="ko-KR" sz="1400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pip install </a:t>
            </a:r>
            <a:r>
              <a:rPr lang="en-US" altLang="ko-KR" sz="1400" dirty="0" err="1"/>
              <a:t>flask_login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From </a:t>
            </a:r>
            <a:r>
              <a:rPr lang="en-US" altLang="ko-KR" sz="1400" dirty="0" err="1"/>
              <a:t>flask_login</a:t>
            </a:r>
            <a:r>
              <a:rPr lang="en-US" altLang="ko-KR" sz="1400" dirty="0"/>
              <a:t> import </a:t>
            </a:r>
            <a:r>
              <a:rPr lang="en-US" altLang="ko-KR" sz="1400" dirty="0" err="1"/>
              <a:t>current_user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from </a:t>
            </a:r>
            <a:r>
              <a:rPr lang="en-US" altLang="ko-KR" sz="1400" dirty="0" err="1"/>
              <a:t>flask_wtf.file</a:t>
            </a:r>
            <a:r>
              <a:rPr lang="en-US" altLang="ko-KR" sz="1400" dirty="0"/>
              <a:t> import </a:t>
            </a:r>
            <a:r>
              <a:rPr lang="en-US" altLang="ko-KR" sz="1400" dirty="0" err="1"/>
              <a:t>FileField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FileAllowed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Form.py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새로운 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UpdateAccountForm</a:t>
            </a:r>
            <a:r>
              <a:rPr lang="en-US" altLang="ko-KR" sz="1400" dirty="0"/>
              <a:t> </a:t>
            </a:r>
            <a:r>
              <a:rPr lang="ko-KR" altLang="en-US" sz="1400" dirty="0"/>
              <a:t>생성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Username, email </a:t>
            </a:r>
            <a:r>
              <a:rPr lang="ko-KR" altLang="en-US" sz="1400" dirty="0"/>
              <a:t>업데이트와 </a:t>
            </a:r>
            <a:r>
              <a:rPr lang="en-US" altLang="ko-KR" sz="1400" dirty="0"/>
              <a:t>picture </a:t>
            </a:r>
            <a:r>
              <a:rPr lang="ko-KR" altLang="en-US" sz="1400" dirty="0"/>
              <a:t>업로드 기능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profile </a:t>
            </a:r>
            <a:r>
              <a:rPr lang="ko-KR" altLang="en-US" sz="1400" dirty="0"/>
              <a:t>에 프로필 사진을 추가하기 위해 </a:t>
            </a:r>
            <a:r>
              <a:rPr lang="en-US" altLang="ko-KR" sz="1400" dirty="0"/>
              <a:t>picture </a:t>
            </a:r>
            <a:r>
              <a:rPr lang="ko-KR" altLang="en-US" sz="1400" dirty="0"/>
              <a:t>추가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validate_username</a:t>
            </a:r>
            <a:r>
              <a:rPr lang="en-US" altLang="ko-KR" sz="1400" dirty="0"/>
              <a:t> </a:t>
            </a:r>
            <a:r>
              <a:rPr lang="ko-KR" altLang="en-US" sz="1400" dirty="0"/>
              <a:t>함수에서 </a:t>
            </a:r>
            <a:r>
              <a:rPr lang="en-US" altLang="ko-KR" sz="1400" dirty="0"/>
              <a:t>username </a:t>
            </a:r>
            <a:r>
              <a:rPr lang="ko-KR" altLang="en-US" sz="1400" dirty="0"/>
              <a:t>이 있으면 </a:t>
            </a:r>
            <a:r>
              <a:rPr lang="en-US" altLang="ko-KR" sz="1400" dirty="0"/>
              <a:t>raise </a:t>
            </a:r>
            <a:r>
              <a:rPr lang="en-US" altLang="ko-KR" sz="1400" dirty="0" err="1"/>
              <a:t>ValidationError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Validate_email</a:t>
            </a:r>
            <a:r>
              <a:rPr lang="en-US" altLang="ko-KR" sz="1400" dirty="0"/>
              <a:t> </a:t>
            </a:r>
            <a:r>
              <a:rPr lang="ko-KR" altLang="en-US" sz="1400" dirty="0"/>
              <a:t>함수에서 </a:t>
            </a:r>
            <a:r>
              <a:rPr lang="en-US" altLang="ko-KR" sz="1400" dirty="0"/>
              <a:t>email </a:t>
            </a:r>
            <a:r>
              <a:rPr lang="ko-KR" altLang="en-US" sz="1400" dirty="0"/>
              <a:t>이 있으면 </a:t>
            </a:r>
            <a:r>
              <a:rPr lang="en-US" altLang="ko-KR" sz="1400" dirty="0"/>
              <a:t>raise </a:t>
            </a:r>
            <a:r>
              <a:rPr lang="en-US" altLang="ko-KR" sz="1400" dirty="0" err="1"/>
              <a:t>ValidationError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53FF060-58F0-4366-9AA1-883792CE5955}"/>
              </a:ext>
            </a:extLst>
          </p:cNvPr>
          <p:cNvSpPr txBox="1">
            <a:spLocks/>
          </p:cNvSpPr>
          <p:nvPr/>
        </p:nvSpPr>
        <p:spPr>
          <a:xfrm>
            <a:off x="1091421" y="1144214"/>
            <a:ext cx="7768494" cy="517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dirty="0"/>
          </a:p>
          <a:p>
            <a:r>
              <a:rPr lang="en-US" altLang="ko-KR" dirty="0"/>
              <a:t>forms.py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53DBA3-43E8-414D-9DA0-8FEF396E4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4" y="3100831"/>
            <a:ext cx="7175708" cy="375716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624455C-E633-4900-8844-B765296F8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4" y="1662078"/>
            <a:ext cx="7175708" cy="132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9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7. User Account and Profile Picture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Import</a:t>
            </a:r>
            <a:r>
              <a:rPr lang="ko-KR" altLang="en-US" sz="1400" dirty="0"/>
              <a:t> </a:t>
            </a:r>
            <a:r>
              <a:rPr lang="en-US" altLang="ko-KR" sz="1400" dirty="0"/>
              <a:t>secretes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From PIL import Image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From </a:t>
            </a:r>
            <a:r>
              <a:rPr lang="en-US" altLang="ko-KR" sz="1400" dirty="0" err="1"/>
              <a:t>flaskblog.forms</a:t>
            </a:r>
            <a:r>
              <a:rPr lang="en-US" altLang="ko-KR" sz="1400" dirty="0"/>
              <a:t> import </a:t>
            </a:r>
            <a:r>
              <a:rPr lang="en-US" altLang="ko-KR" sz="1400" dirty="0" err="1"/>
              <a:t>UpdateAccountForm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Secrets </a:t>
            </a:r>
            <a:r>
              <a:rPr lang="ko-KR" altLang="en-US" sz="1400" dirty="0"/>
              <a:t>모듈은 암호</a:t>
            </a:r>
            <a:r>
              <a:rPr lang="en-US" altLang="ko-KR" sz="1400" dirty="0"/>
              <a:t>, </a:t>
            </a:r>
            <a:r>
              <a:rPr lang="ko-KR" altLang="en-US" sz="1400" dirty="0"/>
              <a:t>계정 인증</a:t>
            </a:r>
            <a:r>
              <a:rPr lang="en-US" altLang="ko-KR" sz="1400" dirty="0"/>
              <a:t>, </a:t>
            </a:r>
            <a:r>
              <a:rPr lang="ko-KR" altLang="en-US" sz="1400" dirty="0"/>
              <a:t>보안 토큰 및 관련 비밀과 같은 데이터를 관리하는 데 적합한 </a:t>
            </a:r>
            <a:r>
              <a:rPr lang="ko-KR" altLang="en-US" sz="1400" dirty="0" err="1"/>
              <a:t>암호학적으로</a:t>
            </a:r>
            <a:r>
              <a:rPr lang="ko-KR" altLang="en-US" sz="1400" dirty="0"/>
              <a:t> 강력한 난수를 생성하는 데 사용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특히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setrets</a:t>
            </a:r>
            <a:r>
              <a:rPr lang="ko-KR" altLang="en-US" sz="1400" dirty="0"/>
              <a:t> 는 보안이나 암호화가 아닌 모델링과 시뮬레이션용으로 설계된 </a:t>
            </a:r>
            <a:r>
              <a:rPr lang="en-US" altLang="ko-KR" sz="1400" dirty="0"/>
              <a:t>random</a:t>
            </a:r>
            <a:r>
              <a:rPr lang="ko-KR" altLang="en-US" sz="1400" dirty="0"/>
              <a:t>모듈의 기본 의사 난수 생성기보다 먼저 사용해야한다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save_picture</a:t>
            </a:r>
            <a:r>
              <a:rPr lang="en-US" altLang="ko-KR" sz="1400" dirty="0"/>
              <a:t> </a:t>
            </a:r>
            <a:r>
              <a:rPr lang="ko-KR" altLang="en-US" sz="1400" dirty="0"/>
              <a:t>함수를 따로 만들어 사용</a:t>
            </a:r>
            <a:endParaRPr lang="en-US" altLang="ko-KR" sz="14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53FF060-58F0-4366-9AA1-883792CE5955}"/>
              </a:ext>
            </a:extLst>
          </p:cNvPr>
          <p:cNvSpPr txBox="1">
            <a:spLocks/>
          </p:cNvSpPr>
          <p:nvPr/>
        </p:nvSpPr>
        <p:spPr>
          <a:xfrm>
            <a:off x="1091421" y="1144214"/>
            <a:ext cx="7768494" cy="517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dirty="0"/>
          </a:p>
          <a:p>
            <a:r>
              <a:rPr lang="en-US" altLang="ko-KR" dirty="0"/>
              <a:t>routes.py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592681-29CE-48FA-8195-9611F0A7D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25" y="1864802"/>
            <a:ext cx="4708636" cy="17626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644258-18EC-4E65-95AD-13D4B158E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25" y="3870015"/>
            <a:ext cx="5447924" cy="237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3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7. User Account and Profile Picture</a:t>
            </a:r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53FF060-58F0-4366-9AA1-883792CE5955}"/>
              </a:ext>
            </a:extLst>
          </p:cNvPr>
          <p:cNvSpPr txBox="1">
            <a:spLocks/>
          </p:cNvSpPr>
          <p:nvPr/>
        </p:nvSpPr>
        <p:spPr>
          <a:xfrm>
            <a:off x="1091421" y="1144214"/>
            <a:ext cx="7768494" cy="517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dirty="0"/>
          </a:p>
          <a:p>
            <a:r>
              <a:rPr lang="en-US" altLang="ko-KR" dirty="0"/>
              <a:t>routes.py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592681-29CE-48FA-8195-9611F0A7D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25" y="1749389"/>
            <a:ext cx="4708636" cy="17626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3900E3-8A09-442A-BF6A-C96A5BF30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25" y="3512046"/>
            <a:ext cx="4645241" cy="334595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946FD67-3AF5-4F9E-BF0E-7B8BA687ADFB}"/>
              </a:ext>
            </a:extLst>
          </p:cNvPr>
          <p:cNvSpPr/>
          <p:nvPr/>
        </p:nvSpPr>
        <p:spPr>
          <a:xfrm>
            <a:off x="7620874" y="2196693"/>
            <a:ext cx="44705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Import</a:t>
            </a:r>
            <a:r>
              <a:rPr lang="ko-KR" altLang="en-US" sz="1400" dirty="0"/>
              <a:t> </a:t>
            </a:r>
            <a:r>
              <a:rPr lang="en-US" altLang="ko-KR" sz="1400" dirty="0"/>
              <a:t>secretes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From PIL import Image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From </a:t>
            </a:r>
            <a:r>
              <a:rPr lang="en-US" altLang="ko-KR" sz="1400" dirty="0" err="1"/>
              <a:t>flaskblog.forms</a:t>
            </a:r>
            <a:r>
              <a:rPr lang="en-US" altLang="ko-KR" sz="1400" dirty="0"/>
              <a:t> import </a:t>
            </a:r>
            <a:r>
              <a:rPr lang="en-US" altLang="ko-KR" sz="1400" dirty="0" err="1"/>
              <a:t>UpdateAccountForm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Secrets </a:t>
            </a:r>
            <a:r>
              <a:rPr lang="ko-KR" altLang="en-US" sz="1400" dirty="0"/>
              <a:t>모듈은 암호</a:t>
            </a:r>
            <a:r>
              <a:rPr lang="en-US" altLang="ko-KR" sz="1400" dirty="0"/>
              <a:t>, </a:t>
            </a:r>
            <a:r>
              <a:rPr lang="ko-KR" altLang="en-US" sz="1400" dirty="0"/>
              <a:t>계정 인증</a:t>
            </a:r>
            <a:r>
              <a:rPr lang="en-US" altLang="ko-KR" sz="1400" dirty="0"/>
              <a:t>, </a:t>
            </a:r>
            <a:r>
              <a:rPr lang="ko-KR" altLang="en-US" sz="1400" dirty="0"/>
              <a:t>보안 토큰 및 관련 비밀과 같은 데이터를 관리하는 데 적합한 </a:t>
            </a:r>
            <a:r>
              <a:rPr lang="ko-KR" altLang="en-US" sz="1400" dirty="0" err="1"/>
              <a:t>암호학적으로</a:t>
            </a:r>
            <a:r>
              <a:rPr lang="ko-KR" altLang="en-US" sz="1400" dirty="0"/>
              <a:t> 강력한 난수를 생성하는 데 사용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특히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setrets</a:t>
            </a:r>
            <a:r>
              <a:rPr lang="ko-KR" altLang="en-US" sz="1400" dirty="0"/>
              <a:t> 는 보안이나 암호화가 아닌 모델링과 시뮬레이션용으로 설계된 </a:t>
            </a:r>
            <a:r>
              <a:rPr lang="en-US" altLang="ko-KR" sz="1400" dirty="0"/>
              <a:t>random</a:t>
            </a:r>
            <a:r>
              <a:rPr lang="ko-KR" altLang="en-US" sz="1400" dirty="0"/>
              <a:t>모듈의 기본 의사 난수 생성기보다 먼저 사용해야한다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save_picture</a:t>
            </a:r>
            <a:r>
              <a:rPr lang="en-US" altLang="ko-KR" sz="1400" dirty="0"/>
              <a:t> </a:t>
            </a:r>
            <a:r>
              <a:rPr lang="ko-KR" altLang="en-US" sz="1400" dirty="0"/>
              <a:t>함수를 따로 만들어 사용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18246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7. User Account and Profile Picture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Import</a:t>
            </a:r>
            <a:r>
              <a:rPr lang="ko-KR" altLang="en-US" sz="1400" dirty="0"/>
              <a:t> </a:t>
            </a:r>
            <a:r>
              <a:rPr lang="en-US" altLang="ko-KR" sz="1400" dirty="0"/>
              <a:t>secretes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From PIL import Image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From </a:t>
            </a:r>
            <a:r>
              <a:rPr lang="en-US" altLang="ko-KR" sz="1400" dirty="0" err="1"/>
              <a:t>flaskblog.forms</a:t>
            </a:r>
            <a:r>
              <a:rPr lang="en-US" altLang="ko-KR" sz="1400" dirty="0"/>
              <a:t> import </a:t>
            </a:r>
            <a:r>
              <a:rPr lang="en-US" altLang="ko-KR" sz="1400" dirty="0" err="1"/>
              <a:t>UpdateAccountForm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current_user.image_file</a:t>
            </a:r>
            <a:r>
              <a:rPr lang="en-US" altLang="ko-KR" sz="1400" dirty="0"/>
              <a:t> </a:t>
            </a:r>
            <a:r>
              <a:rPr lang="ko-KR" altLang="en-US" sz="1400" dirty="0"/>
              <a:t>에 저장된 이미지 파일을 지정하고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Image_file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url_for</a:t>
            </a:r>
            <a:r>
              <a:rPr lang="ko-KR" altLang="en-US" sz="1400" dirty="0"/>
              <a:t>에 </a:t>
            </a:r>
            <a:r>
              <a:rPr lang="en-US" altLang="ko-KR" sz="1400" dirty="0"/>
              <a:t>filename=‘</a:t>
            </a:r>
            <a:r>
              <a:rPr lang="ko-KR" altLang="en-US" sz="1400" dirty="0"/>
              <a:t>경로</a:t>
            </a:r>
            <a:r>
              <a:rPr lang="en-US" altLang="ko-KR" sz="1400" dirty="0"/>
              <a:t>’ </a:t>
            </a:r>
            <a:r>
              <a:rPr lang="ko-KR" altLang="en-US" sz="1400" dirty="0"/>
              <a:t>를</a:t>
            </a:r>
            <a:r>
              <a:rPr lang="en-US" altLang="ko-KR" sz="1400" dirty="0"/>
              <a:t> </a:t>
            </a:r>
            <a:r>
              <a:rPr lang="ko-KR" altLang="en-US" sz="1400" dirty="0"/>
              <a:t>지정해준다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Render_template</a:t>
            </a:r>
            <a:r>
              <a:rPr lang="en-US" altLang="ko-KR" sz="1400" dirty="0"/>
              <a:t> </a:t>
            </a:r>
            <a:r>
              <a:rPr lang="ko-KR" altLang="en-US" sz="1400" dirty="0"/>
              <a:t>을 통해 </a:t>
            </a:r>
            <a:r>
              <a:rPr lang="en-US" altLang="ko-KR" sz="1400" dirty="0"/>
              <a:t>‘account.html’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웹브라우저에</a:t>
            </a:r>
            <a:r>
              <a:rPr lang="ko-KR" altLang="en-US" sz="1400" dirty="0"/>
              <a:t> 렌더링</a:t>
            </a:r>
            <a:endParaRPr lang="en-US" altLang="ko-KR" sz="14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53FF060-58F0-4366-9AA1-883792CE5955}"/>
              </a:ext>
            </a:extLst>
          </p:cNvPr>
          <p:cNvSpPr txBox="1">
            <a:spLocks/>
          </p:cNvSpPr>
          <p:nvPr/>
        </p:nvSpPr>
        <p:spPr>
          <a:xfrm>
            <a:off x="1091421" y="1144214"/>
            <a:ext cx="7768494" cy="517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dirty="0"/>
          </a:p>
          <a:p>
            <a:r>
              <a:rPr lang="en-US" altLang="ko-KR" dirty="0"/>
              <a:t>routes.py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693673-75A7-4F89-B915-35643B820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81" y="2129715"/>
            <a:ext cx="7009788" cy="38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3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7. User Account and Profile Picture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/>
              <a:t>lengend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</a:t>
            </a:r>
            <a:r>
              <a:rPr lang="en-US" altLang="ko-KR" sz="1400" dirty="0"/>
              <a:t>Account</a:t>
            </a:r>
            <a:r>
              <a:rPr lang="ko-KR" altLang="en-US" sz="1400" dirty="0"/>
              <a:t> </a:t>
            </a:r>
            <a:r>
              <a:rPr lang="en-US" altLang="ko-KR" sz="1400" dirty="0"/>
              <a:t>Info 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Form group</a:t>
            </a:r>
            <a:r>
              <a:rPr lang="ko-KR" altLang="en-US" sz="1400" dirty="0"/>
              <a:t>은</a:t>
            </a:r>
            <a:r>
              <a:rPr lang="en-US" altLang="ko-KR" sz="1400" dirty="0"/>
              <a:t> username, email, picture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53FF060-58F0-4366-9AA1-883792CE5955}"/>
              </a:ext>
            </a:extLst>
          </p:cNvPr>
          <p:cNvSpPr txBox="1">
            <a:spLocks/>
          </p:cNvSpPr>
          <p:nvPr/>
        </p:nvSpPr>
        <p:spPr>
          <a:xfrm>
            <a:off x="1109177" y="1144214"/>
            <a:ext cx="7768494" cy="517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dirty="0"/>
          </a:p>
          <a:p>
            <a:r>
              <a:rPr lang="en-US" altLang="ko-KR" dirty="0" err="1"/>
              <a:t>account.htlm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814CC1-D01F-4D4B-9DC2-C72321384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05" y="1662078"/>
            <a:ext cx="6701087" cy="499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1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7. User Account and Profile Picture</a:t>
            </a:r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53FF060-58F0-4366-9AA1-883792CE5955}"/>
              </a:ext>
            </a:extLst>
          </p:cNvPr>
          <p:cNvSpPr txBox="1">
            <a:spLocks/>
          </p:cNvSpPr>
          <p:nvPr/>
        </p:nvSpPr>
        <p:spPr>
          <a:xfrm>
            <a:off x="1109177" y="1144214"/>
            <a:ext cx="7768494" cy="517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dirty="0"/>
          </a:p>
          <a:p>
            <a:r>
              <a:rPr lang="en-US" altLang="ko-KR" dirty="0" err="1"/>
              <a:t>account.htlm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E363A1-E843-4DE4-8C4B-9DB27CA6E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27" y="1689925"/>
            <a:ext cx="6112362" cy="492836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6C5E1FC-88AF-470E-A72E-77AD771B5DA3}"/>
              </a:ext>
            </a:extLst>
          </p:cNvPr>
          <p:cNvSpPr/>
          <p:nvPr/>
        </p:nvSpPr>
        <p:spPr>
          <a:xfrm>
            <a:off x="7620874" y="2196693"/>
            <a:ext cx="4470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/>
              <a:t>lengend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</a:t>
            </a:r>
            <a:r>
              <a:rPr lang="en-US" altLang="ko-KR" sz="1400" dirty="0"/>
              <a:t>Account</a:t>
            </a:r>
            <a:r>
              <a:rPr lang="ko-KR" altLang="en-US" sz="1400" dirty="0"/>
              <a:t> </a:t>
            </a:r>
            <a:r>
              <a:rPr lang="en-US" altLang="ko-KR" sz="1400" dirty="0"/>
              <a:t>Info 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Form group</a:t>
            </a:r>
            <a:r>
              <a:rPr lang="ko-KR" altLang="en-US" sz="1400" dirty="0"/>
              <a:t>은</a:t>
            </a:r>
            <a:r>
              <a:rPr lang="en-US" altLang="ko-KR" sz="1400" dirty="0"/>
              <a:t> username, email, picture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3212518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1352</TotalTime>
  <Words>339</Words>
  <Application>Microsoft Office PowerPoint</Application>
  <PresentationFormat>와이드스크린</PresentationFormat>
  <Paragraphs>66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패싯</vt:lpstr>
      <vt:lpstr>Python Flask Tutorial:  Full-Featured Web App Part 5</vt:lpstr>
      <vt:lpstr>목차</vt:lpstr>
      <vt:lpstr>7. User Account and Profile Picture</vt:lpstr>
      <vt:lpstr>7. User Account and Profile Picture</vt:lpstr>
      <vt:lpstr>7. User Account and Profile Picture</vt:lpstr>
      <vt:lpstr>7. User Account and Profile Picture</vt:lpstr>
      <vt:lpstr>7. User Account and Profile Picture</vt:lpstr>
      <vt:lpstr>7. User Account and Profile Picture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heechul4296@gmail.com</cp:lastModifiedBy>
  <cp:revision>80</cp:revision>
  <dcterms:created xsi:type="dcterms:W3CDTF">2020-06-18T13:12:50Z</dcterms:created>
  <dcterms:modified xsi:type="dcterms:W3CDTF">2020-07-06T02:08:22Z</dcterms:modified>
</cp:coreProperties>
</file>