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Pagination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Home </a:t>
            </a:r>
            <a:r>
              <a:rPr lang="ko-KR" altLang="en-US" sz="1400" dirty="0"/>
              <a:t>화면에 </a:t>
            </a:r>
            <a:r>
              <a:rPr lang="en-US" altLang="ko-KR" sz="1400" dirty="0"/>
              <a:t>post </a:t>
            </a:r>
            <a:r>
              <a:rPr lang="ko-KR" altLang="en-US" sz="1400" dirty="0"/>
              <a:t>밑에 페이지 버튼 추가하기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User 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Post</a:t>
            </a:r>
            <a:r>
              <a:rPr lang="ko-KR" altLang="en-US" sz="1400" dirty="0"/>
              <a:t>에서 유저를 선택했을 경우 그 유저의 게시물만 </a:t>
            </a:r>
            <a:r>
              <a:rPr lang="en-US" altLang="ko-KR" sz="1400" dirty="0" err="1"/>
              <a:t>db</a:t>
            </a:r>
            <a:r>
              <a:rPr lang="ko-KR" altLang="en-US" sz="1400" dirty="0"/>
              <a:t>에서 가져옴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Posts 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Post.query.filter_by</a:t>
            </a:r>
            <a:r>
              <a:rPr lang="en-US" altLang="ko-KR" sz="1400" dirty="0"/>
              <a:t>(author=user)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선택된 유저의 게시물만 가져오고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.</a:t>
            </a:r>
            <a:r>
              <a:rPr lang="en-US" altLang="ko-KR" sz="1400" dirty="0" err="1"/>
              <a:t>order_by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Post.date_posted.desc</a:t>
            </a:r>
            <a:r>
              <a:rPr lang="en-US" altLang="ko-KR" sz="1400" dirty="0"/>
              <a:t>())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가져온 게시물을 최신순으로 정렬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.paginate(page=page, </a:t>
            </a:r>
            <a:r>
              <a:rPr lang="en-US" altLang="ko-KR" sz="1400" dirty="0" err="1"/>
              <a:t>per_page</a:t>
            </a:r>
            <a:r>
              <a:rPr lang="en-US" altLang="ko-KR" sz="1400" dirty="0"/>
              <a:t>=5)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Per_page</a:t>
            </a:r>
            <a:r>
              <a:rPr lang="ko-KR" altLang="en-US" sz="1400" dirty="0"/>
              <a:t> 는 페이지당 몇 개의 게시물인지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User_post.html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렌더링되어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웹브라우져에</a:t>
            </a:r>
            <a:r>
              <a:rPr lang="ko-KR" altLang="en-US" sz="1400" dirty="0"/>
              <a:t> 표시</a:t>
            </a:r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7073F-5551-490B-B135-F04F5DAB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5" y="1876208"/>
            <a:ext cx="7170826" cy="13591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5F0BCB-9C0B-4D97-B04D-3719CDC3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4" y="3744376"/>
            <a:ext cx="7170825" cy="23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&lt;a class&gt;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url_for</a:t>
            </a:r>
            <a:r>
              <a:rPr lang="en-US" altLang="ko-KR" sz="1400" dirty="0"/>
              <a:t>(‘</a:t>
            </a:r>
            <a:r>
              <a:rPr lang="en-US" altLang="ko-KR" sz="1400" dirty="0" err="1"/>
              <a:t>user_posts</a:t>
            </a:r>
            <a:r>
              <a:rPr lang="en-US" altLang="ko-KR" sz="1400" dirty="0"/>
              <a:t>’, username=</a:t>
            </a:r>
            <a:r>
              <a:rPr lang="en-US" altLang="ko-KR" sz="1400" dirty="0" err="1"/>
              <a:t>post.author.username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Post.date_posted.strftime</a:t>
            </a:r>
            <a:r>
              <a:rPr lang="en-US" altLang="ko-KR" sz="1400" dirty="0"/>
              <a:t>(‘%Y-%m-%d)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게시물이 업데이트된 시간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설정하지 않으면 시</a:t>
            </a:r>
            <a:r>
              <a:rPr lang="en-US" altLang="ko-KR" sz="1400" dirty="0"/>
              <a:t>-</a:t>
            </a:r>
            <a:r>
              <a:rPr lang="ko-KR" altLang="en-US" sz="1400" dirty="0"/>
              <a:t>분</a:t>
            </a:r>
            <a:r>
              <a:rPr lang="en-US" altLang="ko-KR" sz="1400" dirty="0"/>
              <a:t>-</a:t>
            </a:r>
            <a:r>
              <a:rPr lang="ko-KR" altLang="en-US" sz="1400" dirty="0"/>
              <a:t>초까지 나온다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반복문으로 페이지 버튼에 대한 설정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Posts.iter_pages</a:t>
            </a:r>
            <a:r>
              <a:rPr lang="en-US" altLang="ko-KR" sz="1400" dirty="0"/>
              <a:t>(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Left_edge</a:t>
            </a:r>
            <a:r>
              <a:rPr lang="en-US" altLang="ko-KR" sz="1400" dirty="0"/>
              <a:t>=1 : </a:t>
            </a:r>
            <a:r>
              <a:rPr lang="ko-KR" altLang="en-US" sz="1400" dirty="0"/>
              <a:t>제일 왼쪽에 버튼을 몇 개 남길지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Right_edge</a:t>
            </a:r>
            <a:r>
              <a:rPr lang="en-US" altLang="ko-KR" sz="1400" dirty="0"/>
              <a:t>=1 : </a:t>
            </a:r>
            <a:r>
              <a:rPr lang="ko-KR" altLang="en-US" sz="1400" dirty="0"/>
              <a:t>제일 오른쪽에 버튼을 몇 개 남길지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Left_current</a:t>
            </a:r>
            <a:r>
              <a:rPr lang="en-US" altLang="ko-KR" sz="1400" dirty="0"/>
              <a:t>=1 : </a:t>
            </a:r>
            <a:r>
              <a:rPr lang="ko-KR" altLang="en-US" sz="1400" dirty="0"/>
              <a:t>현재 페이지의 왼쪽에 버튼을 몇 개 남길지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Right_current</a:t>
            </a:r>
            <a:r>
              <a:rPr lang="en-US" altLang="ko-KR" sz="1400" dirty="0"/>
              <a:t>=2 : </a:t>
            </a:r>
            <a:r>
              <a:rPr lang="ko-KR" altLang="en-US" sz="1400" dirty="0"/>
              <a:t>현재 페이지의 </a:t>
            </a:r>
            <a:r>
              <a:rPr lang="ko-KR" altLang="en-US" sz="1400" dirty="0" err="1"/>
              <a:t>오르쪽엔</a:t>
            </a:r>
            <a:r>
              <a:rPr lang="ko-KR" altLang="en-US" sz="1400" dirty="0"/>
              <a:t> 버튼을 몇 개 남길지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home.html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94F7D3-A363-4454-88C8-EC980E25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1625818"/>
            <a:ext cx="7316883" cy="32913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0C8487-AA91-462B-8594-EDDAE595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6" y="4955669"/>
            <a:ext cx="7212558" cy="22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User_posets.html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Home.html</a:t>
            </a:r>
            <a:r>
              <a:rPr lang="ko-KR" altLang="en-US" sz="1400" dirty="0"/>
              <a:t> 그대로 복사해서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Block</a:t>
            </a:r>
            <a:r>
              <a:rPr lang="ko-KR" altLang="en-US" sz="1400" dirty="0"/>
              <a:t> </a:t>
            </a:r>
            <a:r>
              <a:rPr lang="en-US" altLang="ko-KR" sz="1400" dirty="0"/>
              <a:t>content</a:t>
            </a:r>
            <a:r>
              <a:rPr lang="ko-KR" altLang="en-US" sz="1400" dirty="0"/>
              <a:t> 밑에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&lt;h1 class="mb-3"&gt;Posts by {{ </a:t>
            </a:r>
            <a:r>
              <a:rPr lang="en-US" altLang="ko-KR" sz="1400" dirty="0" err="1"/>
              <a:t>user.username</a:t>
            </a:r>
            <a:r>
              <a:rPr lang="en-US" altLang="ko-KR" sz="1400" dirty="0"/>
              <a:t> }} ({{ </a:t>
            </a:r>
            <a:r>
              <a:rPr lang="en-US" altLang="ko-KR" sz="1400" dirty="0" err="1"/>
              <a:t>posts.total</a:t>
            </a:r>
            <a:r>
              <a:rPr lang="en-US" altLang="ko-KR" sz="1400" dirty="0"/>
              <a:t> }})&lt;/h1&gt;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추가해서 사용자 페이지임을 알려준다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user_posts.html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B7E1F-B8F4-473B-9957-05AD5B63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9" y="2196693"/>
            <a:ext cx="7280185" cy="33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86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1477</TotalTime>
  <Words>267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9. Pagination</vt:lpstr>
      <vt:lpstr>9. Pagination</vt:lpstr>
      <vt:lpstr>9. Pagination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83</cp:revision>
  <dcterms:created xsi:type="dcterms:W3CDTF">2020-06-18T13:12:50Z</dcterms:created>
  <dcterms:modified xsi:type="dcterms:W3CDTF">2020-07-06T04:10:39Z</dcterms:modified>
</cp:coreProperties>
</file>