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93" r:id="rId4"/>
    <p:sldId id="294" r:id="rId5"/>
    <p:sldId id="29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ko-KR" sz="3600" dirty="0"/>
              <a:t>Python Flask Tutorial: </a:t>
            </a:r>
            <a:br>
              <a:rPr lang="en-US" altLang="ko-KR" sz="3600" dirty="0"/>
            </a:br>
            <a:r>
              <a:rPr lang="en-US" altLang="ko-KR" sz="3600" dirty="0"/>
              <a:t>Full-Featured Web App Part 11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Flask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Blueprints and Configuration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9. Pagination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WTForms</a:t>
            </a:r>
            <a:r>
              <a:rPr lang="ko-KR" altLang="en-US" sz="1400" dirty="0"/>
              <a:t>로 작업할 때 </a:t>
            </a:r>
            <a:r>
              <a:rPr lang="en-US" altLang="ko-KR" sz="1400" dirty="0"/>
              <a:t>class</a:t>
            </a:r>
            <a:r>
              <a:rPr lang="ko-KR" altLang="en-US" sz="1400" dirty="0"/>
              <a:t>로 먼저 그 </a:t>
            </a:r>
            <a:r>
              <a:rPr lang="en-US" altLang="ko-KR" sz="1400" dirty="0"/>
              <a:t>forms</a:t>
            </a:r>
            <a:r>
              <a:rPr lang="ko-KR" altLang="en-US" sz="1400" dirty="0"/>
              <a:t>을 정의 </a:t>
            </a:r>
            <a:r>
              <a:rPr lang="ko-KR" altLang="en-US" sz="1400" dirty="0" err="1"/>
              <a:t>해야한다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어플리케이션을 여러 모듈로 쪼개고 </a:t>
            </a:r>
            <a:r>
              <a:rPr lang="en-US" altLang="ko-KR" sz="1400" dirty="0"/>
              <a:t>form</a:t>
            </a:r>
            <a:r>
              <a:rPr lang="ko-KR" altLang="en-US" sz="1400" dirty="0"/>
              <a:t>에 대한 분리된 모듈을 추가하는 것이 권고된다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53FF060-58F0-4366-9AA1-883792CE5955}"/>
              </a:ext>
            </a:extLst>
          </p:cNvPr>
          <p:cNvSpPr txBox="1">
            <a:spLocks/>
          </p:cNvSpPr>
          <p:nvPr/>
        </p:nvSpPr>
        <p:spPr>
          <a:xfrm>
            <a:off x="1091421" y="1144214"/>
            <a:ext cx="7768494" cy="517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dirty="0"/>
          </a:p>
          <a:p>
            <a:r>
              <a:rPr lang="en-US" altLang="ko-KR" dirty="0"/>
              <a:t>routes.py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39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9. Pagination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WTForms</a:t>
            </a:r>
            <a:r>
              <a:rPr lang="ko-KR" altLang="en-US" sz="1400" dirty="0"/>
              <a:t>로 작업할 때 </a:t>
            </a:r>
            <a:r>
              <a:rPr lang="en-US" altLang="ko-KR" sz="1400" dirty="0"/>
              <a:t>class</a:t>
            </a:r>
            <a:r>
              <a:rPr lang="ko-KR" altLang="en-US" sz="1400" dirty="0"/>
              <a:t>로 먼저 그 </a:t>
            </a:r>
            <a:r>
              <a:rPr lang="en-US" altLang="ko-KR" sz="1400" dirty="0"/>
              <a:t>forms</a:t>
            </a:r>
            <a:r>
              <a:rPr lang="ko-KR" altLang="en-US" sz="1400" dirty="0"/>
              <a:t>을 정의 </a:t>
            </a:r>
            <a:r>
              <a:rPr lang="ko-KR" altLang="en-US" sz="1400" dirty="0" err="1"/>
              <a:t>해야한다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어플리케이션을 여러 모듈로 쪼개고 </a:t>
            </a:r>
            <a:r>
              <a:rPr lang="en-US" altLang="ko-KR" sz="1400" dirty="0"/>
              <a:t>form</a:t>
            </a:r>
            <a:r>
              <a:rPr lang="ko-KR" altLang="en-US" sz="1400" dirty="0"/>
              <a:t>에 대한 분리된 모듈을 추가하는 것이 권고된다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53FF060-58F0-4366-9AA1-883792CE5955}"/>
              </a:ext>
            </a:extLst>
          </p:cNvPr>
          <p:cNvSpPr txBox="1">
            <a:spLocks/>
          </p:cNvSpPr>
          <p:nvPr/>
        </p:nvSpPr>
        <p:spPr>
          <a:xfrm>
            <a:off x="1091421" y="1144214"/>
            <a:ext cx="7768494" cy="517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dirty="0"/>
          </a:p>
          <a:p>
            <a:r>
              <a:rPr lang="en-US" altLang="ko-KR" dirty="0"/>
              <a:t>home.html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844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9. Pagination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WTForms</a:t>
            </a:r>
            <a:r>
              <a:rPr lang="ko-KR" altLang="en-US" sz="1400" dirty="0"/>
              <a:t>로 작업할 때 </a:t>
            </a:r>
            <a:r>
              <a:rPr lang="en-US" altLang="ko-KR" sz="1400" dirty="0"/>
              <a:t>class</a:t>
            </a:r>
            <a:r>
              <a:rPr lang="ko-KR" altLang="en-US" sz="1400" dirty="0"/>
              <a:t>로 먼저 그 </a:t>
            </a:r>
            <a:r>
              <a:rPr lang="en-US" altLang="ko-KR" sz="1400" dirty="0"/>
              <a:t>forms</a:t>
            </a:r>
            <a:r>
              <a:rPr lang="ko-KR" altLang="en-US" sz="1400" dirty="0"/>
              <a:t>을 정의 </a:t>
            </a:r>
            <a:r>
              <a:rPr lang="ko-KR" altLang="en-US" sz="1400" dirty="0" err="1"/>
              <a:t>해야한다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어플리케이션을 여러 모듈로 쪼개고 </a:t>
            </a:r>
            <a:r>
              <a:rPr lang="en-US" altLang="ko-KR" sz="1400" dirty="0"/>
              <a:t>form</a:t>
            </a:r>
            <a:r>
              <a:rPr lang="ko-KR" altLang="en-US" sz="1400" dirty="0"/>
              <a:t>에 대한 분리된 모듈을 추가하는 것이 권고된다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53FF060-58F0-4366-9AA1-883792CE5955}"/>
              </a:ext>
            </a:extLst>
          </p:cNvPr>
          <p:cNvSpPr txBox="1">
            <a:spLocks/>
          </p:cNvSpPr>
          <p:nvPr/>
        </p:nvSpPr>
        <p:spPr>
          <a:xfrm>
            <a:off x="1091421" y="1144214"/>
            <a:ext cx="7768494" cy="517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dirty="0"/>
          </a:p>
          <a:p>
            <a:r>
              <a:rPr lang="en-US" altLang="ko-KR" dirty="0"/>
              <a:t>user_posts.html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C25633-5E7C-401B-80DF-FB2B661BC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449" y="0"/>
            <a:ext cx="3102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8865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1356</TotalTime>
  <Words>113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패싯</vt:lpstr>
      <vt:lpstr>Python Flask Tutorial:  Full-Featured Web App Part 11</vt:lpstr>
      <vt:lpstr>목차</vt:lpstr>
      <vt:lpstr>9. Pagination</vt:lpstr>
      <vt:lpstr>9. Pagination</vt:lpstr>
      <vt:lpstr>9. Pagination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heechul4296@gmail.com</cp:lastModifiedBy>
  <cp:revision>81</cp:revision>
  <dcterms:created xsi:type="dcterms:W3CDTF">2020-06-18T13:12:50Z</dcterms:created>
  <dcterms:modified xsi:type="dcterms:W3CDTF">2020-07-06T00:42:46Z</dcterms:modified>
</cp:coreProperties>
</file>