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1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Getting Started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Graph terminology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경로를 두개를 </a:t>
            </a:r>
            <a:r>
              <a:rPr lang="ko-KR" altLang="en-US" sz="1400" dirty="0" err="1"/>
              <a:t>가질수</a:t>
            </a:r>
            <a:r>
              <a:rPr lang="ko-KR" altLang="en-US" sz="1400" dirty="0"/>
              <a:t> 있다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@app.route(‘/home’)</a:t>
            </a:r>
            <a:r>
              <a:rPr lang="ko-KR" altLang="en-US" sz="1400" dirty="0"/>
              <a:t> 을 추가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Localhost:5000/home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으로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접속할수도</a:t>
            </a:r>
            <a:r>
              <a:rPr lang="ko-KR" altLang="en-US" sz="1400" dirty="0"/>
              <a:t>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동일한 기능을 가리키는 두 개의 경로이다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5A9703-F2F7-46DF-943F-9478B0E2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17030"/>
            <a:ext cx="4696771" cy="28149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81D94B-72C2-4021-8267-729F782F7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782"/>
          <a:stretch/>
        </p:blipFill>
        <p:spPr>
          <a:xfrm>
            <a:off x="677334" y="4831764"/>
            <a:ext cx="6289224" cy="17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Getting </a:t>
            </a:r>
            <a:r>
              <a:rPr lang="en-US" altLang="ko-KR" dirty="0" err="1"/>
              <a:t>Srarted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Conda</a:t>
            </a:r>
            <a:r>
              <a:rPr lang="ko-KR" altLang="en-US" sz="1400" dirty="0"/>
              <a:t> </a:t>
            </a:r>
            <a:r>
              <a:rPr lang="en-US" altLang="ko-KR" sz="1400" dirty="0"/>
              <a:t>create</a:t>
            </a:r>
            <a:r>
              <a:rPr lang="ko-KR" altLang="en-US" sz="1400" dirty="0"/>
              <a:t> </a:t>
            </a:r>
            <a:r>
              <a:rPr lang="en-US" altLang="ko-KR" sz="1400" dirty="0"/>
              <a:t>–n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가상폴더명</a:t>
            </a:r>
            <a:r>
              <a:rPr lang="ko-KR" altLang="en-US" sz="1400" dirty="0"/>
              <a:t> </a:t>
            </a:r>
            <a:r>
              <a:rPr lang="en-US" altLang="ko-KR" sz="1400" dirty="0"/>
              <a:t>python=3.6 anaconda</a:t>
            </a:r>
          </a:p>
          <a:p>
            <a:r>
              <a:rPr lang="ko-KR" altLang="en-US" sz="1400" dirty="0"/>
              <a:t>설치하면 </a:t>
            </a:r>
            <a:r>
              <a:rPr lang="en-US" altLang="ko-KR" sz="1400" dirty="0"/>
              <a:t>flask</a:t>
            </a:r>
            <a:r>
              <a:rPr lang="ko-KR" altLang="en-US" sz="1400" dirty="0"/>
              <a:t>도 같이 설치되어 있음</a:t>
            </a:r>
            <a:endParaRPr lang="en-US" altLang="ko-KR" sz="1400" dirty="0"/>
          </a:p>
          <a:p>
            <a:r>
              <a:rPr lang="ko-KR" altLang="en-US" sz="1400" dirty="0"/>
              <a:t>작업할 디렉토리도 하나 만들어줍니다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54FD0E-1491-4160-B5AD-AD3B4B02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4" y="1670515"/>
            <a:ext cx="7398032" cy="23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Getting </a:t>
            </a:r>
            <a:r>
              <a:rPr lang="en-US" altLang="ko-KR" dirty="0" err="1"/>
              <a:t>Srarted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Graph terminology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Flask class</a:t>
            </a:r>
            <a:r>
              <a:rPr lang="ko-KR" altLang="en-US" sz="1400" dirty="0"/>
              <a:t>를 </a:t>
            </a:r>
            <a:r>
              <a:rPr lang="en-US" altLang="ko-KR" sz="1400" dirty="0"/>
              <a:t>import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Setting Flask class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__name__ : passing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Create route : </a:t>
            </a:r>
            <a:r>
              <a:rPr lang="ko-KR" altLang="en-US" sz="1400" dirty="0"/>
              <a:t>브라우저가 인식 할 경로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웹사이트에 </a:t>
            </a:r>
            <a:r>
              <a:rPr lang="ko-KR" altLang="en-US" sz="1400" dirty="0" err="1"/>
              <a:t>방문했을때</a:t>
            </a:r>
            <a:r>
              <a:rPr lang="ko-KR" altLang="en-US" sz="1400" dirty="0"/>
              <a:t> </a:t>
            </a:r>
            <a:r>
              <a:rPr lang="en-US" altLang="ko-KR" sz="1400" dirty="0"/>
              <a:t>about</a:t>
            </a:r>
            <a:r>
              <a:rPr lang="ko-KR" altLang="en-US" sz="1400" dirty="0"/>
              <a:t>이나 </a:t>
            </a:r>
            <a:r>
              <a:rPr lang="en-US" altLang="ko-KR" sz="1400" dirty="0"/>
              <a:t>contact</a:t>
            </a:r>
            <a:r>
              <a:rPr lang="ko-KR" altLang="en-US" sz="1400" dirty="0"/>
              <a:t>같은 페이지로 가는 경로를 만듭니다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Cmd</a:t>
            </a:r>
            <a:r>
              <a:rPr lang="ko-KR" altLang="en-US" sz="1400" dirty="0"/>
              <a:t>에서 </a:t>
            </a:r>
            <a:r>
              <a:rPr lang="en-US" altLang="ko-KR" sz="1400" dirty="0"/>
              <a:t>mac</a:t>
            </a:r>
            <a:r>
              <a:rPr lang="ko-KR" altLang="en-US" sz="1400" dirty="0"/>
              <a:t>이나 </a:t>
            </a:r>
            <a:r>
              <a:rPr lang="en-US" altLang="ko-KR" sz="1400" dirty="0" err="1"/>
              <a:t>linux</a:t>
            </a:r>
            <a:r>
              <a:rPr lang="ko-KR" altLang="en-US" sz="1400" dirty="0"/>
              <a:t>에서는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export FLASK_APP=flaskblog.py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set</a:t>
            </a:r>
            <a:r>
              <a:rPr lang="ko-KR" altLang="en-US" sz="1400" dirty="0"/>
              <a:t> </a:t>
            </a:r>
            <a:r>
              <a:rPr lang="en-US" altLang="ko-KR" sz="1400" dirty="0"/>
              <a:t>FLASK_APP=flaskblog.py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export</a:t>
            </a:r>
            <a:r>
              <a:rPr lang="ko-KR" altLang="en-US" sz="1400" dirty="0"/>
              <a:t>는 환경변수를 </a:t>
            </a:r>
            <a:r>
              <a:rPr lang="ko-KR" altLang="en-US" sz="1400" dirty="0" err="1"/>
              <a:t>쓰는것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echo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출력하는것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B8C468-06EA-45D2-8F90-F7D1D5B5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70514"/>
            <a:ext cx="3267531" cy="2105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C59484-317E-474F-966A-788BA18BF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61672"/>
            <a:ext cx="433448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0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Getting </a:t>
            </a:r>
            <a:r>
              <a:rPr lang="en-US" altLang="ko-KR" dirty="0" err="1"/>
              <a:t>Srarted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Graph terminology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Flask run</a:t>
            </a:r>
            <a:r>
              <a:rPr lang="ko-KR" altLang="en-US" sz="1400" dirty="0"/>
              <a:t>으로 실행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Error</a:t>
            </a:r>
            <a:r>
              <a:rPr lang="ko-KR" altLang="en-US" sz="1400" dirty="0"/>
              <a:t>가 없으면 </a:t>
            </a:r>
            <a:r>
              <a:rPr lang="en-US" altLang="ko-KR" sz="1400" dirty="0"/>
              <a:t>127.0.0.1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앱프로그램이</a:t>
            </a:r>
            <a:r>
              <a:rPr lang="ko-KR" altLang="en-US" sz="1400" dirty="0"/>
              <a:t> 실행되고 있다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IP</a:t>
            </a:r>
            <a:r>
              <a:rPr lang="ko-KR" altLang="en-US" sz="1400" dirty="0"/>
              <a:t>는 </a:t>
            </a:r>
            <a:r>
              <a:rPr lang="en-US" altLang="ko-KR" sz="1400" dirty="0"/>
              <a:t>local</a:t>
            </a:r>
            <a:r>
              <a:rPr lang="ko-KR" altLang="en-US" sz="1400" dirty="0"/>
              <a:t> </a:t>
            </a:r>
            <a:r>
              <a:rPr lang="en-US" altLang="ko-KR" sz="1400" dirty="0"/>
              <a:t>address</a:t>
            </a:r>
            <a:r>
              <a:rPr lang="ko-KR" altLang="en-US" sz="1400" dirty="0"/>
              <a:t>고 </a:t>
            </a:r>
            <a:r>
              <a:rPr lang="en-US" altLang="ko-KR" sz="1400" dirty="0"/>
              <a:t>port: 5000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IP</a:t>
            </a:r>
            <a:r>
              <a:rPr lang="ko-KR" altLang="en-US" sz="1400" dirty="0"/>
              <a:t>주소 대신에 </a:t>
            </a:r>
            <a:r>
              <a:rPr lang="en-US" altLang="ko-KR" sz="1400" dirty="0"/>
              <a:t>localhost:5000</a:t>
            </a:r>
            <a:r>
              <a:rPr lang="ko-KR" altLang="en-US" sz="1400" dirty="0"/>
              <a:t>으로 접속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7F96F5-70F7-49C2-A3C1-599D76EF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1" y="1866271"/>
            <a:ext cx="6500273" cy="21667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C7C19A-6510-453C-B26F-72AF48B2F4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251"/>
          <a:stretch/>
        </p:blipFill>
        <p:spPr>
          <a:xfrm>
            <a:off x="665990" y="4282052"/>
            <a:ext cx="6508855" cy="16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5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Getting </a:t>
            </a:r>
            <a:r>
              <a:rPr lang="en-US" altLang="ko-KR" dirty="0" err="1"/>
              <a:t>Srarted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Graph terminology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Return 'Hello World’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Return ‘&lt;h1&gt;Hello World&lt;h&gt;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로 수정을 하게 되면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웹페이지에서 </a:t>
            </a:r>
            <a:r>
              <a:rPr lang="ko-KR" altLang="en-US" sz="1400" dirty="0" err="1"/>
              <a:t>새로고침을</a:t>
            </a:r>
            <a:r>
              <a:rPr lang="ko-KR" altLang="en-US" sz="1400" dirty="0"/>
              <a:t> 해도 바뀌지 않는다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터미널로 들어와 종료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Ctrl+c</a:t>
            </a:r>
            <a:r>
              <a:rPr lang="en-US" altLang="ko-KR" sz="1400" dirty="0"/>
              <a:t>)</a:t>
            </a:r>
            <a:r>
              <a:rPr lang="ko-KR" altLang="en-US" sz="1400" dirty="0"/>
              <a:t>를 하고 다시 </a:t>
            </a:r>
            <a:r>
              <a:rPr lang="en-US" altLang="ko-KR" sz="1400" dirty="0"/>
              <a:t>flask run</a:t>
            </a:r>
            <a:r>
              <a:rPr lang="ko-KR" altLang="en-US" sz="1400" dirty="0"/>
              <a:t>을 해서 </a:t>
            </a:r>
            <a:r>
              <a:rPr lang="ko-KR" altLang="en-US" sz="1400" dirty="0" err="1"/>
              <a:t>새로고침을</a:t>
            </a:r>
            <a:r>
              <a:rPr lang="ko-KR" altLang="en-US" sz="1400" dirty="0"/>
              <a:t> 눌러야 한다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FFEB76-5F11-41EB-B93F-5DFC78CA9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520"/>
          <a:stretch/>
        </p:blipFill>
        <p:spPr>
          <a:xfrm>
            <a:off x="677334" y="1876926"/>
            <a:ext cx="6829539" cy="1748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B7BD47-B744-4ECB-91F1-6E9C37C91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145"/>
          <a:stretch/>
        </p:blipFill>
        <p:spPr>
          <a:xfrm>
            <a:off x="677334" y="3885194"/>
            <a:ext cx="6829538" cy="15530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792DEB-29A7-48F6-A8BC-5EAAD6466AA0}"/>
              </a:ext>
            </a:extLst>
          </p:cNvPr>
          <p:cNvSpPr/>
          <p:nvPr/>
        </p:nvSpPr>
        <p:spPr>
          <a:xfrm>
            <a:off x="7620874" y="3969236"/>
            <a:ext cx="4470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마우스 </a:t>
            </a:r>
            <a:r>
              <a:rPr lang="ko-KR" altLang="en-US" sz="1400" dirty="0" err="1"/>
              <a:t>우클릭을</a:t>
            </a:r>
            <a:r>
              <a:rPr lang="ko-KR" altLang="en-US" sz="1400" dirty="0"/>
              <a:t> 통해 페이지 소스보기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Ctrl + u</a:t>
            </a:r>
          </a:p>
        </p:txBody>
      </p:sp>
    </p:spTree>
    <p:extLst>
      <p:ext uri="{BB962C8B-B14F-4D97-AF65-F5344CB8AC3E}">
        <p14:creationId xmlns:p14="http://schemas.microsoft.com/office/powerpoint/2010/main" val="115197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Getting </a:t>
            </a:r>
            <a:r>
              <a:rPr lang="en-US" altLang="ko-KR" dirty="0" err="1"/>
              <a:t>Srarted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Graph terminology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매번 수정하고 종료하고 </a:t>
            </a:r>
            <a:r>
              <a:rPr lang="ko-KR" altLang="en-US" sz="1400" dirty="0" err="1"/>
              <a:t>새로고침을</a:t>
            </a:r>
            <a:r>
              <a:rPr lang="ko-KR" altLang="en-US" sz="1400" dirty="0"/>
              <a:t> 할 수 없으니 </a:t>
            </a:r>
            <a:r>
              <a:rPr lang="en-US" altLang="ko-KR" sz="1400" dirty="0"/>
              <a:t>debug </a:t>
            </a:r>
            <a:r>
              <a:rPr lang="ko-KR" altLang="en-US" sz="1400" dirty="0"/>
              <a:t>설정을 </a:t>
            </a:r>
            <a:r>
              <a:rPr lang="ko-KR" altLang="en-US" sz="1400" dirty="0" err="1"/>
              <a:t>해줘야한다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792DEB-29A7-48F6-A8BC-5EAAD6466AA0}"/>
              </a:ext>
            </a:extLst>
          </p:cNvPr>
          <p:cNvSpPr/>
          <p:nvPr/>
        </p:nvSpPr>
        <p:spPr>
          <a:xfrm>
            <a:off x="7620874" y="4354250"/>
            <a:ext cx="4470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파이썬으로</a:t>
            </a:r>
            <a:r>
              <a:rPr lang="ko-KR" altLang="en-US" sz="1400" dirty="0"/>
              <a:t> 실행하는 방법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문추가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Debug=True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debug</a:t>
            </a:r>
            <a:r>
              <a:rPr lang="ko-KR" altLang="en-US" sz="1400" dirty="0"/>
              <a:t>를 활성화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Python flaskblog.py </a:t>
            </a:r>
            <a:r>
              <a:rPr lang="ko-KR" altLang="en-US" sz="1400" dirty="0"/>
              <a:t>로 실행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FF764E-4E75-4E56-9F8D-70F6EA2B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57182"/>
            <a:ext cx="5418666" cy="25523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59AAD2-5B8B-4DD6-BAC2-D155B8702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563150"/>
            <a:ext cx="5675340" cy="2294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473725-37E2-4E1E-9DBE-513CFA71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346" y="5351840"/>
            <a:ext cx="2953162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7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Getting </a:t>
            </a:r>
            <a:r>
              <a:rPr lang="en-US" altLang="ko-KR" dirty="0" err="1"/>
              <a:t>Srarted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Graph terminology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About</a:t>
            </a:r>
            <a:r>
              <a:rPr lang="ko-KR" altLang="en-US" sz="1400" dirty="0"/>
              <a:t> 페이지로 이동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Terminal</a:t>
            </a:r>
            <a:r>
              <a:rPr lang="ko-KR" altLang="en-US" sz="1400" dirty="0"/>
              <a:t> 창에 </a:t>
            </a:r>
            <a:r>
              <a:rPr lang="en-US" altLang="ko-KR" sz="1400" dirty="0"/>
              <a:t>404 error </a:t>
            </a:r>
            <a:r>
              <a:rPr lang="ko-KR" altLang="en-US" sz="1400" dirty="0"/>
              <a:t>반환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페이지에 대한 경로를 만든다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C8C011-521E-44C1-B216-65C081747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06"/>
          <a:stretch/>
        </p:blipFill>
        <p:spPr>
          <a:xfrm>
            <a:off x="677334" y="1879357"/>
            <a:ext cx="6289224" cy="1714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F53325-931E-4C1B-AB34-FE9A8555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47" y="3669828"/>
            <a:ext cx="606827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2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Getting </a:t>
            </a:r>
            <a:r>
              <a:rPr lang="en-US" altLang="ko-KR" dirty="0" err="1"/>
              <a:t>Srarted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Graph terminology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경로는 </a:t>
            </a:r>
            <a:r>
              <a:rPr lang="en-US" altLang="ko-KR" sz="1400" dirty="0"/>
              <a:t>/about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Name</a:t>
            </a:r>
            <a:r>
              <a:rPr lang="ko-KR" altLang="en-US" sz="1400" dirty="0"/>
              <a:t> 바꿔준다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저장하고 웹으로 들어가서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!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About</a:t>
            </a:r>
            <a:r>
              <a:rPr lang="ko-KR" altLang="en-US" sz="1400" dirty="0"/>
              <a:t> </a:t>
            </a:r>
            <a:r>
              <a:rPr lang="en-US" altLang="ko-KR" sz="1400" dirty="0"/>
              <a:t>page</a:t>
            </a:r>
            <a:r>
              <a:rPr lang="ko-KR" altLang="en-US" sz="1400" dirty="0"/>
              <a:t>가 나타나고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Terminal</a:t>
            </a:r>
            <a:r>
              <a:rPr lang="ko-KR" altLang="en-US" sz="1400" dirty="0"/>
              <a:t>창에 더 이상 </a:t>
            </a:r>
            <a:r>
              <a:rPr lang="en-US" altLang="ko-KR" sz="1400" dirty="0"/>
              <a:t>404 error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안뜬다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9A0152-2512-4C87-A391-D070475B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0472"/>
            <a:ext cx="5113866" cy="2740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B7830F-5B98-4E78-8653-3E1C5BA9A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240"/>
          <a:stretch/>
        </p:blipFill>
        <p:spPr>
          <a:xfrm>
            <a:off x="677334" y="4766929"/>
            <a:ext cx="6289224" cy="16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34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656</TotalTime>
  <Words>318</Words>
  <Application>Microsoft Office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패싯</vt:lpstr>
      <vt:lpstr>Python Flask Tutorial:  Full-Featured Web App Part 1</vt:lpstr>
      <vt:lpstr>목차</vt:lpstr>
      <vt:lpstr>1. Getting Srarted</vt:lpstr>
      <vt:lpstr>1. Getting Srarted</vt:lpstr>
      <vt:lpstr>1. Getting Srarted</vt:lpstr>
      <vt:lpstr>1. Getting Srarted</vt:lpstr>
      <vt:lpstr>1. Getting Srarted</vt:lpstr>
      <vt:lpstr>1. Getting Srarted</vt:lpstr>
      <vt:lpstr>1. Getting Srarted</vt:lpstr>
      <vt:lpstr>1. 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hclee</cp:lastModifiedBy>
  <cp:revision>60</cp:revision>
  <dcterms:created xsi:type="dcterms:W3CDTF">2020-06-18T13:12:50Z</dcterms:created>
  <dcterms:modified xsi:type="dcterms:W3CDTF">2020-06-23T04:45:03Z</dcterms:modified>
</cp:coreProperties>
</file>