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Full-Featured Web App Part 3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Forms and User 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Getting </a:t>
            </a:r>
            <a:r>
              <a:rPr lang="en-US" altLang="ko-KR" dirty="0" err="1"/>
              <a:t>Srarted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forms.py </a:t>
            </a:r>
            <a:r>
              <a:rPr lang="ko-KR" altLang="en-US" sz="1400" dirty="0"/>
              <a:t>파일을 만들고</a:t>
            </a:r>
            <a:endParaRPr lang="en-US" altLang="ko-KR" sz="1400" dirty="0"/>
          </a:p>
          <a:p>
            <a:r>
              <a:rPr lang="en-US" altLang="ko-KR" sz="1400" dirty="0"/>
              <a:t>From </a:t>
            </a:r>
            <a:r>
              <a:rPr lang="en-US" altLang="ko-KR" sz="1400" dirty="0" err="1"/>
              <a:t>flask_wtf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FlaskForm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CC5049-A41A-4F6B-9773-FD1531970FA0}"/>
              </a:ext>
            </a:extLst>
          </p:cNvPr>
          <p:cNvSpPr/>
          <p:nvPr/>
        </p:nvSpPr>
        <p:spPr>
          <a:xfrm>
            <a:off x="848526" y="2196693"/>
            <a:ext cx="558435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forms.py </a:t>
            </a:r>
            <a:r>
              <a:rPr lang="ko-KR" altLang="en-US" sz="1400" dirty="0"/>
              <a:t>파일을 만들고</a:t>
            </a:r>
            <a:endParaRPr lang="en-US" altLang="ko-KR" sz="1400" dirty="0"/>
          </a:p>
          <a:p>
            <a:r>
              <a:rPr lang="en-US" altLang="ko-KR" sz="1400" dirty="0"/>
              <a:t>From </a:t>
            </a:r>
            <a:r>
              <a:rPr lang="en-US" altLang="ko-KR" sz="1400" dirty="0" err="1"/>
              <a:t>flask_wtf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FlaskForm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Exception: Install '</a:t>
            </a:r>
            <a:r>
              <a:rPr lang="en-US" altLang="ko-KR" sz="1400" dirty="0" err="1"/>
              <a:t>email_validator</a:t>
            </a:r>
            <a:r>
              <a:rPr lang="en-US" altLang="ko-KR" sz="1400" dirty="0"/>
              <a:t>' for email validation support.</a:t>
            </a:r>
          </a:p>
          <a:p>
            <a:r>
              <a:rPr lang="en-US" altLang="ko-KR" sz="1400" dirty="0"/>
              <a:t>Pip install email-validator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824</TotalTime>
  <Words>60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패싯</vt:lpstr>
      <vt:lpstr>Python Flask Tutorial:  Full-Featured Web App Part 3</vt:lpstr>
      <vt:lpstr>목차</vt:lpstr>
      <vt:lpstr>1. Getting Srarted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hclee</cp:lastModifiedBy>
  <cp:revision>63</cp:revision>
  <dcterms:created xsi:type="dcterms:W3CDTF">2020-06-18T13:12:50Z</dcterms:created>
  <dcterms:modified xsi:type="dcterms:W3CDTF">2020-06-25T11:08:17Z</dcterms:modified>
</cp:coreProperties>
</file>