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93" r:id="rId4"/>
    <p:sldId id="294" r:id="rId5"/>
    <p:sldId id="296" r:id="rId6"/>
    <p:sldId id="297" r:id="rId7"/>
    <p:sldId id="295" r:id="rId8"/>
    <p:sldId id="298" r:id="rId9"/>
    <p:sldId id="299" r:id="rId10"/>
    <p:sldId id="300" r:id="rId11"/>
    <p:sldId id="30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4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0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8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75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7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altLang="ko-KR" sz="3600" dirty="0"/>
              <a:t>Python Flask Tutorial: </a:t>
            </a:r>
            <a:br>
              <a:rPr lang="en-US" altLang="ko-KR" sz="3600" dirty="0"/>
            </a:br>
            <a:r>
              <a:rPr lang="en-US" altLang="ko-KR" sz="3600" dirty="0"/>
              <a:t>Full-Featured Web App Part 3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Flask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206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Forms and User Input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/>
              <a:t>Form</a:t>
            </a:r>
            <a:r>
              <a:rPr lang="ko-KR" altLang="en-US" sz="2400" dirty="0"/>
              <a:t> </a:t>
            </a:r>
            <a:r>
              <a:rPr lang="en-US" altLang="ko-KR" sz="2400" dirty="0"/>
              <a:t>Handling</a:t>
            </a:r>
            <a:r>
              <a:rPr lang="ko-KR" altLang="en-US" sz="2400" dirty="0"/>
              <a:t> </a:t>
            </a:r>
            <a:r>
              <a:rPr lang="en-US" altLang="ko-KR" sz="2400" dirty="0"/>
              <a:t>in</a:t>
            </a:r>
            <a:r>
              <a:rPr lang="ko-KR" altLang="en-US" sz="2400" dirty="0"/>
              <a:t> </a:t>
            </a:r>
            <a:r>
              <a:rPr lang="en-US" altLang="ko-KR" sz="2400" dirty="0"/>
              <a:t>View Functions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/>
              <a:t>App.route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데코레이터에</a:t>
            </a:r>
            <a:r>
              <a:rPr lang="ko-KR" altLang="en-US" sz="1400" dirty="0"/>
              <a:t> 추가된 </a:t>
            </a:r>
            <a:r>
              <a:rPr lang="en-US" altLang="ko-KR" sz="1400" dirty="0"/>
              <a:t>methods </a:t>
            </a:r>
            <a:r>
              <a:rPr lang="ko-KR" altLang="en-US" sz="1400" dirty="0"/>
              <a:t>인수는 </a:t>
            </a:r>
            <a:r>
              <a:rPr lang="en-US" altLang="ko-KR" sz="1400" dirty="0"/>
              <a:t>Flask </a:t>
            </a:r>
            <a:r>
              <a:rPr lang="ko-KR" altLang="en-US" sz="1400" dirty="0"/>
              <a:t>에서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맵의</a:t>
            </a:r>
            <a:r>
              <a:rPr lang="ko-KR" altLang="en-US" sz="1400" dirty="0"/>
              <a:t> </a:t>
            </a:r>
            <a:r>
              <a:rPr lang="en-US" altLang="ko-KR" sz="1400" dirty="0"/>
              <a:t>GET</a:t>
            </a:r>
            <a:r>
              <a:rPr lang="ko-KR" altLang="en-US" sz="1400" dirty="0"/>
              <a:t>과 </a:t>
            </a:r>
            <a:r>
              <a:rPr lang="en-US" altLang="ko-KR" sz="1400" dirty="0"/>
              <a:t>POST </a:t>
            </a:r>
            <a:r>
              <a:rPr lang="ko-KR" altLang="en-US" sz="1400" dirty="0"/>
              <a:t>를 </a:t>
            </a:r>
            <a:r>
              <a:rPr lang="en-US" altLang="ko-KR" sz="1400" dirty="0"/>
              <a:t>request </a:t>
            </a:r>
            <a:r>
              <a:rPr lang="ko-KR" altLang="en-US" sz="1400" dirty="0"/>
              <a:t>위한 </a:t>
            </a:r>
            <a:r>
              <a:rPr lang="ko-KR" altLang="en-US" sz="1400" dirty="0" err="1"/>
              <a:t>핸들러</a:t>
            </a:r>
            <a:r>
              <a:rPr lang="ko-KR" altLang="en-US" sz="1400" dirty="0"/>
              <a:t> </a:t>
            </a:r>
            <a:r>
              <a:rPr lang="en-US" altLang="ko-KR" sz="1400" dirty="0"/>
              <a:t>view </a:t>
            </a:r>
            <a:r>
              <a:rPr lang="ko-KR" altLang="en-US" sz="1400" dirty="0"/>
              <a:t>함수이다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메소드가 주어지지 않으면 </a:t>
            </a:r>
            <a:r>
              <a:rPr lang="en-US" altLang="ko-KR" sz="1400" dirty="0"/>
              <a:t>view</a:t>
            </a:r>
            <a:r>
              <a:rPr lang="ko-KR" altLang="en-US" sz="1400" dirty="0"/>
              <a:t>함수는 </a:t>
            </a:r>
            <a:r>
              <a:rPr lang="en-US" altLang="ko-KR" sz="1400" dirty="0"/>
              <a:t>GET request</a:t>
            </a:r>
            <a:r>
              <a:rPr lang="ko-KR" altLang="en-US" sz="1400" dirty="0"/>
              <a:t>만 처리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Name</a:t>
            </a:r>
            <a:r>
              <a:rPr lang="ko-KR" altLang="en-US" sz="1400" dirty="0"/>
              <a:t> 변수는 </a:t>
            </a:r>
            <a:r>
              <a:rPr lang="en-US" altLang="ko-KR" sz="1400" dirty="0"/>
              <a:t>form</a:t>
            </a:r>
            <a:r>
              <a:rPr lang="ko-KR" altLang="en-US" sz="1400" dirty="0"/>
              <a:t>으로 부터 받은 이름을 저장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Validate_on_submit</a:t>
            </a:r>
            <a:r>
              <a:rPr lang="en-US" altLang="ko-KR" sz="1400" dirty="0"/>
              <a:t>() </a:t>
            </a:r>
            <a:r>
              <a:rPr lang="ko-KR" altLang="en-US" sz="1400" dirty="0"/>
              <a:t>은 메서드의 폼이 </a:t>
            </a:r>
            <a:r>
              <a:rPr lang="ko-KR" altLang="en-US" sz="1400" dirty="0" err="1"/>
              <a:t>서브밋될때</a:t>
            </a:r>
            <a:r>
              <a:rPr lang="ko-KR" altLang="en-US" sz="1400" dirty="0"/>
              <a:t> </a:t>
            </a:r>
            <a:r>
              <a:rPr lang="en-US" altLang="ko-KR" sz="1400" dirty="0"/>
              <a:t>True</a:t>
            </a:r>
            <a:r>
              <a:rPr lang="ko-KR" altLang="en-US" sz="1400" dirty="0"/>
              <a:t>를 리턴하고 데이터는 모든 </a:t>
            </a:r>
            <a:r>
              <a:rPr lang="en-US" altLang="ko-KR" sz="1400" dirty="0"/>
              <a:t>field </a:t>
            </a:r>
            <a:r>
              <a:rPr lang="ko-KR" altLang="en-US" sz="1400" dirty="0"/>
              <a:t>검증자에 의해 받아들여진다</a:t>
            </a:r>
            <a:r>
              <a:rPr lang="en-US" altLang="ko-KR" sz="1400" dirty="0"/>
              <a:t>.(</a:t>
            </a:r>
            <a:r>
              <a:rPr lang="ko-KR" altLang="en-US" sz="1400" dirty="0"/>
              <a:t>유효성 검사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다른 경우에는 </a:t>
            </a:r>
            <a:r>
              <a:rPr lang="en-US" altLang="ko-KR" sz="1400" dirty="0"/>
              <a:t>False </a:t>
            </a:r>
            <a:r>
              <a:rPr lang="ko-KR" altLang="en-US" sz="1400" dirty="0"/>
              <a:t>반환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사용자가 폼을 제출할 때 데이터와 함께 서버는 </a:t>
            </a:r>
            <a:r>
              <a:rPr lang="en-US" altLang="ko-KR" sz="1400" dirty="0"/>
              <a:t>POST request</a:t>
            </a:r>
            <a:r>
              <a:rPr lang="ko-KR" altLang="en-US" sz="1400" dirty="0"/>
              <a:t>를 받고 </a:t>
            </a:r>
            <a:r>
              <a:rPr lang="en-US" altLang="ko-KR" sz="1400" dirty="0" err="1"/>
              <a:t>validate_on_submit</a:t>
            </a:r>
            <a:r>
              <a:rPr lang="en-US" altLang="ko-KR" sz="1400" dirty="0"/>
              <a:t>() </a:t>
            </a:r>
            <a:r>
              <a:rPr lang="ko-KR" altLang="en-US" sz="1400" dirty="0"/>
              <a:t>을 호출하면 </a:t>
            </a:r>
            <a:r>
              <a:rPr lang="en-US" altLang="ko-KR" sz="1400" dirty="0"/>
              <a:t>name </a:t>
            </a:r>
            <a:r>
              <a:rPr lang="ko-KR" altLang="en-US" sz="1400" dirty="0"/>
              <a:t>필드에 붙어 있는 </a:t>
            </a:r>
            <a:r>
              <a:rPr lang="en-US" altLang="ko-KR" sz="1400" dirty="0"/>
              <a:t>Required() </a:t>
            </a:r>
            <a:r>
              <a:rPr lang="ko-KR" altLang="en-US" sz="1400" dirty="0"/>
              <a:t>검증자가 호출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Name</a:t>
            </a:r>
            <a:r>
              <a:rPr lang="ko-KR" altLang="en-US" sz="1400" dirty="0"/>
              <a:t>이 비어 있으면</a:t>
            </a:r>
            <a:r>
              <a:rPr lang="en-US" altLang="ko-KR" sz="1400" dirty="0"/>
              <a:t>, </a:t>
            </a:r>
            <a:r>
              <a:rPr lang="ko-KR" altLang="en-US" sz="1400" dirty="0"/>
              <a:t>검증자가 값을 받아 </a:t>
            </a:r>
            <a:r>
              <a:rPr lang="en-US" altLang="ko-KR" sz="1400" dirty="0"/>
              <a:t>True </a:t>
            </a:r>
            <a:r>
              <a:rPr lang="ko-KR" altLang="en-US" sz="1400" dirty="0"/>
              <a:t>반환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C6DD09-369E-45DC-B44D-527EBD4B2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19" y="1913023"/>
            <a:ext cx="6986995" cy="315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28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Forms and User Input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/>
              <a:t>Redirects and User Sessions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첫번째는 </a:t>
            </a:r>
            <a:r>
              <a:rPr lang="en-US" altLang="ko-KR" sz="1400" dirty="0"/>
              <a:t>form</a:t>
            </a:r>
            <a:r>
              <a:rPr lang="ko-KR" altLang="en-US" sz="1400" dirty="0"/>
              <a:t>의 작동 예시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두번째는 새로운 이름을 제출한 상태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세번째는 검증에 실패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폼을 제출하고 </a:t>
            </a:r>
            <a:r>
              <a:rPr lang="ko-KR" altLang="en-US" sz="1400" dirty="0" err="1"/>
              <a:t>새로고침을</a:t>
            </a:r>
            <a:r>
              <a:rPr lang="ko-KR" altLang="en-US" sz="1400" dirty="0"/>
              <a:t> 하면 제출이 또 일어나서 폼 서브미션이 두 번하게 되는 문제 발생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마지막 </a:t>
            </a:r>
            <a:r>
              <a:rPr lang="ko-KR" altLang="en-US" sz="1400" dirty="0" err="1"/>
              <a:t>리퀘스트를</a:t>
            </a:r>
            <a:r>
              <a:rPr lang="ko-KR" altLang="en-US" sz="1400" dirty="0"/>
              <a:t> 반복해서 </a:t>
            </a:r>
            <a:r>
              <a:rPr lang="en-US" altLang="ko-KR" sz="1400" dirty="0"/>
              <a:t>POST </a:t>
            </a:r>
            <a:r>
              <a:rPr lang="ko-KR" altLang="en-US" sz="1400" dirty="0" err="1"/>
              <a:t>리퀘스트가</a:t>
            </a:r>
            <a:r>
              <a:rPr lang="ko-KR" altLang="en-US" sz="1400" dirty="0"/>
              <a:t> 다시 </a:t>
            </a:r>
            <a:r>
              <a:rPr lang="ko-KR" altLang="en-US" sz="1400" dirty="0" err="1"/>
              <a:t>전송되서</a:t>
            </a:r>
            <a:r>
              <a:rPr lang="ko-KR" altLang="en-US" sz="1400" dirty="0"/>
              <a:t> 생기는 문제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정상적인 응답 대신 </a:t>
            </a:r>
            <a:r>
              <a:rPr lang="en-US" altLang="ko-KR" sz="1400" dirty="0"/>
              <a:t>redirect </a:t>
            </a:r>
            <a:r>
              <a:rPr lang="ko-KR" altLang="en-US" sz="1400" dirty="0"/>
              <a:t>와 </a:t>
            </a:r>
            <a:r>
              <a:rPr lang="en-US" altLang="ko-KR" sz="1400" dirty="0"/>
              <a:t>POST </a:t>
            </a:r>
            <a:r>
              <a:rPr lang="ko-KR" altLang="en-US" sz="1400" dirty="0" err="1"/>
              <a:t>리퀘스트에</a:t>
            </a:r>
            <a:r>
              <a:rPr lang="ko-KR" altLang="en-US" sz="1400" dirty="0"/>
              <a:t> 대해 응답하면 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Redirect</a:t>
            </a:r>
            <a:r>
              <a:rPr lang="ko-KR" altLang="en-US" sz="1400" dirty="0"/>
              <a:t>는 특별한 형태의 응답이고 </a:t>
            </a:r>
            <a:r>
              <a:rPr lang="en-US" altLang="ko-KR" sz="1400" dirty="0"/>
              <a:t>HTML </a:t>
            </a:r>
            <a:r>
              <a:rPr lang="ko-KR" altLang="en-US" sz="1400" dirty="0"/>
              <a:t>코드로 되어 있는 문자열 대신 </a:t>
            </a:r>
            <a:r>
              <a:rPr lang="en-US" altLang="ko-KR" sz="1400" dirty="0"/>
              <a:t>URL</a:t>
            </a:r>
            <a:r>
              <a:rPr lang="ko-KR" altLang="en-US" sz="1400" dirty="0"/>
              <a:t>을 가지고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응답을 받게 되면 </a:t>
            </a:r>
            <a:r>
              <a:rPr lang="ko-KR" altLang="en-US" sz="1400" dirty="0" err="1"/>
              <a:t>리다이렉트</a:t>
            </a:r>
            <a:r>
              <a:rPr lang="ko-KR" altLang="en-US" sz="1400" dirty="0"/>
              <a:t> </a:t>
            </a:r>
            <a:r>
              <a:rPr lang="en-US" altLang="ko-KR" sz="1400" dirty="0" err="1"/>
              <a:t>url</a:t>
            </a:r>
            <a:r>
              <a:rPr lang="ko-KR" altLang="en-US" sz="1400" dirty="0"/>
              <a:t>에 대한 </a:t>
            </a:r>
            <a:r>
              <a:rPr lang="en-US" altLang="ko-KR" sz="1400" dirty="0"/>
              <a:t>GET </a:t>
            </a:r>
            <a:r>
              <a:rPr lang="ko-KR" altLang="en-US" sz="1400" dirty="0" err="1"/>
              <a:t>리퀘스트를</a:t>
            </a:r>
            <a:r>
              <a:rPr lang="ko-KR" altLang="en-US" sz="1400" dirty="0"/>
              <a:t> 발생 시키고 이것이 보여지는 페이지가 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이것이 </a:t>
            </a:r>
            <a:r>
              <a:rPr lang="en-US" altLang="ko-KR" sz="1400" dirty="0"/>
              <a:t>Post/Redirect/Get pattern </a:t>
            </a:r>
            <a:r>
              <a:rPr lang="ko-KR" altLang="en-US" sz="1400" dirty="0"/>
              <a:t>이다</a:t>
            </a:r>
            <a:r>
              <a:rPr lang="en-US" altLang="ko-KR" sz="140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0B12C31F-15EE-4073-AD5B-BB97198FC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7" y="2237951"/>
            <a:ext cx="2478779" cy="184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5A6B5AB4-3B66-4E1D-8902-D3A10DB49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226" y="2232501"/>
            <a:ext cx="2334985" cy="184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EC4E017E-3172-40DF-B292-7E0DF8532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376" y="2196693"/>
            <a:ext cx="2149495" cy="188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57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ECDD-6C8C-4DC9-BAE8-787D827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D18E-A1CC-42A5-BA2D-A0504A72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Forms and User Input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18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Forms and User Input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/>
              <a:t>WTForms</a:t>
            </a:r>
            <a:r>
              <a:rPr lang="ko-KR" altLang="en-US" sz="1400" dirty="0"/>
              <a:t>로 작업할 때 </a:t>
            </a:r>
            <a:r>
              <a:rPr lang="en-US" altLang="ko-KR" sz="1400" dirty="0"/>
              <a:t>class</a:t>
            </a:r>
            <a:r>
              <a:rPr lang="ko-KR" altLang="en-US" sz="1400" dirty="0"/>
              <a:t>로 먼저 그 </a:t>
            </a:r>
            <a:r>
              <a:rPr lang="en-US" altLang="ko-KR" sz="1400" dirty="0"/>
              <a:t>forms</a:t>
            </a:r>
            <a:r>
              <a:rPr lang="ko-KR" altLang="en-US" sz="1400" dirty="0"/>
              <a:t>을 정의 </a:t>
            </a:r>
            <a:r>
              <a:rPr lang="ko-KR" altLang="en-US" sz="1400" dirty="0" err="1"/>
              <a:t>해야한다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어플리케이션을 여러 모듈로 쪼개고 </a:t>
            </a:r>
            <a:r>
              <a:rPr lang="en-US" altLang="ko-KR" sz="1400" dirty="0"/>
              <a:t>form</a:t>
            </a:r>
            <a:r>
              <a:rPr lang="ko-KR" altLang="en-US" sz="1400" dirty="0"/>
              <a:t>에 대한 분리된 모듈을 추가하는 것이 권고된다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CC5049-A41A-4F6B-9773-FD1531970FA0}"/>
              </a:ext>
            </a:extLst>
          </p:cNvPr>
          <p:cNvSpPr/>
          <p:nvPr/>
        </p:nvSpPr>
        <p:spPr>
          <a:xfrm>
            <a:off x="848526" y="2196693"/>
            <a:ext cx="5584358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Flask </a:t>
            </a:r>
            <a:r>
              <a:rPr lang="ko-KR" altLang="en-US" dirty="0"/>
              <a:t>폴더</a:t>
            </a:r>
            <a:br>
              <a:rPr lang="ko-KR" altLang="en-US" dirty="0"/>
            </a:br>
            <a:r>
              <a:rPr lang="ko-KR" altLang="en-US" dirty="0"/>
              <a:t>│   ├── </a:t>
            </a:r>
            <a:r>
              <a:rPr lang="en-US" altLang="ko-KR" dirty="0"/>
              <a:t>templates </a:t>
            </a:r>
            <a:br>
              <a:rPr lang="ko-KR" altLang="en-US" dirty="0"/>
            </a:br>
            <a:r>
              <a:rPr lang="ko-KR" altLang="en-US" dirty="0"/>
              <a:t>│          ├── </a:t>
            </a:r>
            <a:r>
              <a:rPr lang="en-US" altLang="ko-KR" dirty="0"/>
              <a:t>about.html</a:t>
            </a:r>
            <a:r>
              <a:rPr lang="ko-KR" altLang="en-US" dirty="0"/>
              <a:t>                                    </a:t>
            </a:r>
            <a:br>
              <a:rPr lang="ko-KR" altLang="en-US" dirty="0"/>
            </a:br>
            <a:r>
              <a:rPr lang="ko-KR" altLang="en-US" dirty="0"/>
              <a:t>│          ├── </a:t>
            </a:r>
            <a:r>
              <a:rPr lang="en-US" altLang="ko-KR" dirty="0"/>
              <a:t>home.html</a:t>
            </a:r>
            <a:r>
              <a:rPr lang="ko-KR" altLang="en-US" dirty="0"/>
              <a:t>       </a:t>
            </a:r>
            <a:br>
              <a:rPr lang="ko-KR" altLang="en-US" dirty="0"/>
            </a:br>
            <a:r>
              <a:rPr lang="ko-KR" altLang="en-US" dirty="0"/>
              <a:t>│          ├── </a:t>
            </a:r>
            <a:r>
              <a:rPr lang="en-US" altLang="ko-KR" dirty="0"/>
              <a:t>layout.html</a:t>
            </a:r>
            <a:r>
              <a:rPr lang="ko-KR" altLang="en-US" dirty="0"/>
              <a:t> </a:t>
            </a:r>
            <a:endParaRPr lang="en-US" altLang="ko-KR" dirty="0"/>
          </a:p>
          <a:p>
            <a:r>
              <a:rPr lang="ko-KR" altLang="en-US" dirty="0"/>
              <a:t>│          ├── </a:t>
            </a:r>
            <a:r>
              <a:rPr lang="en-US" altLang="ko-KR" dirty="0"/>
              <a:t>login.html</a:t>
            </a:r>
            <a:r>
              <a:rPr lang="ko-KR" altLang="en-US" dirty="0"/>
              <a:t>                                    </a:t>
            </a:r>
            <a:endParaRPr lang="en-US" altLang="ko-KR" dirty="0"/>
          </a:p>
          <a:p>
            <a:r>
              <a:rPr lang="ko-KR" altLang="en-US" dirty="0"/>
              <a:t>│          ├── </a:t>
            </a:r>
            <a:r>
              <a:rPr lang="en-US" altLang="ko-KR" dirty="0"/>
              <a:t>register.html</a:t>
            </a:r>
            <a:r>
              <a:rPr lang="ko-KR" altLang="en-US" dirty="0"/>
              <a:t>                                    </a:t>
            </a:r>
            <a:br>
              <a:rPr lang="ko-KR" altLang="en-US" dirty="0"/>
            </a:br>
            <a:r>
              <a:rPr lang="ko-KR" altLang="en-US" dirty="0"/>
              <a:t>├── </a:t>
            </a:r>
            <a:r>
              <a:rPr lang="en-US" altLang="ko-KR" dirty="0"/>
              <a:t>flaskblog.py</a:t>
            </a:r>
            <a:r>
              <a:rPr lang="ko-KR" altLang="en-US" dirty="0"/>
              <a:t> </a:t>
            </a:r>
            <a:r>
              <a:rPr lang="en-US" altLang="ko-KR" dirty="0"/>
              <a:t> </a:t>
            </a:r>
            <a:r>
              <a:rPr lang="ko-KR" altLang="en-US" dirty="0"/>
              <a:t>                                          </a:t>
            </a:r>
            <a:br>
              <a:rPr lang="ko-KR" altLang="en-US" dirty="0"/>
            </a:br>
            <a:r>
              <a:rPr lang="ko-KR" altLang="en-US" dirty="0"/>
              <a:t>├── </a:t>
            </a:r>
            <a:r>
              <a:rPr lang="en-US" altLang="ko-KR" dirty="0"/>
              <a:t>forms.py </a:t>
            </a:r>
          </a:p>
          <a:p>
            <a:r>
              <a:rPr lang="en-US" altLang="ko-KR" dirty="0"/>
              <a:t>static </a:t>
            </a:r>
            <a:r>
              <a:rPr lang="ko-KR" altLang="en-US" dirty="0"/>
              <a:t>폴더</a:t>
            </a:r>
            <a:br>
              <a:rPr lang="ko-KR" altLang="en-US" dirty="0"/>
            </a:br>
            <a:r>
              <a:rPr lang="ko-KR" altLang="en-US" dirty="0"/>
              <a:t>│   ├── </a:t>
            </a:r>
            <a:r>
              <a:rPr lang="en-US" altLang="ko-KR" dirty="0"/>
              <a:t>main.css</a:t>
            </a:r>
            <a:br>
              <a:rPr lang="ko-KR" altLang="en-US" dirty="0"/>
            </a:br>
            <a:endParaRPr lang="en-US" altLang="ko-KR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1239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Forms and User Input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/>
              <a:t>전형적인 등록 페이지에 대한 예제 </a:t>
            </a:r>
            <a:r>
              <a:rPr lang="en-US" altLang="ko-KR" sz="2400" dirty="0"/>
              <a:t>Form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브라우저에서 전송되는 </a:t>
            </a:r>
            <a:r>
              <a:rPr lang="en-US" altLang="ko-KR" sz="1400" dirty="0"/>
              <a:t>form data</a:t>
            </a:r>
            <a:r>
              <a:rPr lang="ko-KR" altLang="en-US" sz="1400" dirty="0"/>
              <a:t>를 가지고 작업을 </a:t>
            </a:r>
            <a:r>
              <a:rPr lang="ko-KR" altLang="en-US" sz="1400" dirty="0" err="1"/>
              <a:t>해야할</a:t>
            </a:r>
            <a:r>
              <a:rPr lang="ko-KR" altLang="en-US" sz="1400" dirty="0"/>
              <a:t> 때</a:t>
            </a:r>
            <a:r>
              <a:rPr lang="en-US" altLang="ko-KR" sz="1400" dirty="0"/>
              <a:t>, view code</a:t>
            </a:r>
            <a:r>
              <a:rPr lang="ko-KR" altLang="en-US" sz="1400" dirty="0"/>
              <a:t>를 읽기가 매우 </a:t>
            </a:r>
            <a:r>
              <a:rPr lang="ko-KR" altLang="en-US" sz="1400" dirty="0" err="1"/>
              <a:t>어려짐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 과정을 더 쉽게 관리할 수 있도록 설계된 라이브러리가 있는데 그것이 </a:t>
            </a:r>
            <a:r>
              <a:rPr lang="en-US" altLang="ko-KR" sz="1400" dirty="0" err="1"/>
              <a:t>WTForms</a:t>
            </a:r>
            <a:r>
              <a:rPr lang="en-US" altLang="ko-KR" sz="1400" dirty="0"/>
              <a:t> </a:t>
            </a:r>
            <a:r>
              <a:rPr lang="ko-KR" altLang="en-US" sz="1400" dirty="0"/>
              <a:t>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WTForms</a:t>
            </a:r>
            <a:r>
              <a:rPr lang="ko-KR" altLang="en-US" sz="1400" dirty="0"/>
              <a:t>로 작업 </a:t>
            </a:r>
            <a:r>
              <a:rPr lang="ko-KR" altLang="en-US" sz="1400" dirty="0" err="1"/>
              <a:t>할때는</a:t>
            </a:r>
            <a:r>
              <a:rPr lang="ko-KR" altLang="en-US" sz="1400" dirty="0"/>
              <a:t> 먼저 </a:t>
            </a:r>
            <a:r>
              <a:rPr lang="en-US" altLang="ko-KR" sz="1400" dirty="0"/>
              <a:t>class</a:t>
            </a:r>
            <a:r>
              <a:rPr lang="ko-KR" altLang="en-US" sz="1400" dirty="0"/>
              <a:t>로 그 </a:t>
            </a:r>
            <a:r>
              <a:rPr lang="en-US" altLang="ko-KR" sz="1400" dirty="0"/>
              <a:t>form</a:t>
            </a:r>
            <a:r>
              <a:rPr lang="ko-KR" altLang="en-US" sz="1400" dirty="0"/>
              <a:t>들을 정의해야 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어플리케이션을 여러 모듈로 쪼개고 </a:t>
            </a:r>
            <a:r>
              <a:rPr lang="en-US" altLang="ko-KR" sz="1400" dirty="0"/>
              <a:t>form</a:t>
            </a:r>
            <a:r>
              <a:rPr lang="ko-KR" altLang="en-US" sz="1400" dirty="0"/>
              <a:t>에 대한 분리된 모듈을 추가하는 것이 권고된다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위의 코드가 전형적인 </a:t>
            </a:r>
            <a:r>
              <a:rPr lang="en-US" altLang="ko-KR" sz="1400" dirty="0"/>
              <a:t>form </a:t>
            </a:r>
            <a:r>
              <a:rPr lang="ko-KR" altLang="en-US" sz="1400" dirty="0"/>
              <a:t>예제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Form</a:t>
            </a:r>
            <a:r>
              <a:rPr lang="ko-KR" altLang="en-US" sz="1400" dirty="0"/>
              <a:t>에 맞는 것을 사용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StringField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PasswordField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SubmitField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BooleanField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22AF97-F87C-4E7E-AC32-8916AA08E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14" y="1670514"/>
            <a:ext cx="6438384" cy="505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79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Forms and User Input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 err="1"/>
              <a:t>WTForms</a:t>
            </a:r>
            <a:r>
              <a:rPr lang="ko-KR" altLang="en-US" sz="2400" dirty="0"/>
              <a:t> </a:t>
            </a:r>
            <a:r>
              <a:rPr lang="en-US" altLang="ko-KR" sz="2400" dirty="0"/>
              <a:t>standard</a:t>
            </a:r>
            <a:r>
              <a:rPr lang="ko-KR" altLang="en-US" sz="2400" dirty="0"/>
              <a:t> </a:t>
            </a:r>
            <a:r>
              <a:rPr lang="en-US" altLang="ko-KR" sz="2400" dirty="0"/>
              <a:t>HTML</a:t>
            </a:r>
            <a:r>
              <a:rPr lang="ko-KR" altLang="en-US" sz="2400" dirty="0"/>
              <a:t> </a:t>
            </a:r>
            <a:r>
              <a:rPr lang="en-US" altLang="ko-KR" sz="2400" dirty="0"/>
              <a:t>fields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브라우저에서 전송되는 </a:t>
            </a:r>
            <a:r>
              <a:rPr lang="en-US" altLang="ko-KR" sz="1400" dirty="0"/>
              <a:t>form data</a:t>
            </a:r>
            <a:r>
              <a:rPr lang="ko-KR" altLang="en-US" sz="1400" dirty="0"/>
              <a:t>를 가지고 작업을 </a:t>
            </a:r>
            <a:r>
              <a:rPr lang="ko-KR" altLang="en-US" sz="1400" dirty="0" err="1"/>
              <a:t>해야할</a:t>
            </a:r>
            <a:r>
              <a:rPr lang="ko-KR" altLang="en-US" sz="1400" dirty="0"/>
              <a:t> 때</a:t>
            </a:r>
            <a:r>
              <a:rPr lang="en-US" altLang="ko-KR" sz="1400" dirty="0"/>
              <a:t>, view code</a:t>
            </a:r>
            <a:r>
              <a:rPr lang="ko-KR" altLang="en-US" sz="1400" dirty="0"/>
              <a:t>를 읽기가 매우 </a:t>
            </a:r>
            <a:r>
              <a:rPr lang="ko-KR" altLang="en-US" sz="1400" dirty="0" err="1"/>
              <a:t>어려짐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 과정을 더 쉽게 관리할 수 있도록 설계된 라이브러리가 있는데 그것이 </a:t>
            </a:r>
            <a:r>
              <a:rPr lang="en-US" altLang="ko-KR" sz="1400" dirty="0" err="1"/>
              <a:t>WTForms</a:t>
            </a:r>
            <a:r>
              <a:rPr lang="en-US" altLang="ko-KR" sz="1400" dirty="0"/>
              <a:t> </a:t>
            </a:r>
            <a:r>
              <a:rPr lang="ko-KR" altLang="en-US" sz="1400" dirty="0"/>
              <a:t>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WTForms</a:t>
            </a:r>
            <a:r>
              <a:rPr lang="ko-KR" altLang="en-US" sz="1400" dirty="0"/>
              <a:t>로 작업 </a:t>
            </a:r>
            <a:r>
              <a:rPr lang="ko-KR" altLang="en-US" sz="1400" dirty="0" err="1"/>
              <a:t>할때는</a:t>
            </a:r>
            <a:r>
              <a:rPr lang="ko-KR" altLang="en-US" sz="1400" dirty="0"/>
              <a:t> 먼저 </a:t>
            </a:r>
            <a:r>
              <a:rPr lang="en-US" altLang="ko-KR" sz="1400" dirty="0"/>
              <a:t>class</a:t>
            </a:r>
            <a:r>
              <a:rPr lang="ko-KR" altLang="en-US" sz="1400" dirty="0"/>
              <a:t>로 그 </a:t>
            </a:r>
            <a:r>
              <a:rPr lang="en-US" altLang="ko-KR" sz="1400" dirty="0"/>
              <a:t>form</a:t>
            </a:r>
            <a:r>
              <a:rPr lang="ko-KR" altLang="en-US" sz="1400" dirty="0"/>
              <a:t>들을 정의해야 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어플리케이션을 여러 모듈로 쪼개고 </a:t>
            </a:r>
            <a:r>
              <a:rPr lang="en-US" altLang="ko-KR" sz="1400" dirty="0"/>
              <a:t>form</a:t>
            </a:r>
            <a:r>
              <a:rPr lang="ko-KR" altLang="en-US" sz="1400" dirty="0"/>
              <a:t>에 대한 분리된 모듈을 추가하는 것이 권고된다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위의 코드가 전형적인 </a:t>
            </a:r>
            <a:r>
              <a:rPr lang="en-US" altLang="ko-KR" sz="1400" dirty="0"/>
              <a:t>form </a:t>
            </a:r>
            <a:r>
              <a:rPr lang="ko-KR" altLang="en-US" sz="1400" dirty="0"/>
              <a:t>예제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Form</a:t>
            </a:r>
            <a:r>
              <a:rPr lang="ko-KR" altLang="en-US" sz="1400" dirty="0"/>
              <a:t>에 맞는 것을 사용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StringField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PasswordField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SubmitField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BooleanField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2C2449-9DB4-49A0-A914-99B0B2667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600" y="1712962"/>
            <a:ext cx="5170787" cy="504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6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Forms and User Input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 err="1"/>
              <a:t>WTForms</a:t>
            </a:r>
            <a:r>
              <a:rPr lang="en-US" altLang="ko-KR" sz="2400" dirty="0"/>
              <a:t> Validator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브라우저에서 전송되는 </a:t>
            </a:r>
            <a:r>
              <a:rPr lang="en-US" altLang="ko-KR" sz="1400" dirty="0"/>
              <a:t>form data</a:t>
            </a:r>
            <a:r>
              <a:rPr lang="ko-KR" altLang="en-US" sz="1400" dirty="0"/>
              <a:t>를 가지고 작업을 </a:t>
            </a:r>
            <a:r>
              <a:rPr lang="ko-KR" altLang="en-US" sz="1400" dirty="0" err="1"/>
              <a:t>해야할</a:t>
            </a:r>
            <a:r>
              <a:rPr lang="ko-KR" altLang="en-US" sz="1400" dirty="0"/>
              <a:t> 때</a:t>
            </a:r>
            <a:r>
              <a:rPr lang="en-US" altLang="ko-KR" sz="1400" dirty="0"/>
              <a:t>, view code</a:t>
            </a:r>
            <a:r>
              <a:rPr lang="ko-KR" altLang="en-US" sz="1400" dirty="0"/>
              <a:t>를 읽기가 매우 </a:t>
            </a:r>
            <a:r>
              <a:rPr lang="ko-KR" altLang="en-US" sz="1400" dirty="0" err="1"/>
              <a:t>어려짐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 과정을 더 쉽게 관리할 수 있도록 설계된 라이브러리가 있는데 그것이 </a:t>
            </a:r>
            <a:r>
              <a:rPr lang="en-US" altLang="ko-KR" sz="1400" dirty="0" err="1"/>
              <a:t>WTForms</a:t>
            </a:r>
            <a:r>
              <a:rPr lang="en-US" altLang="ko-KR" sz="1400" dirty="0"/>
              <a:t> </a:t>
            </a:r>
            <a:r>
              <a:rPr lang="ko-KR" altLang="en-US" sz="1400" dirty="0"/>
              <a:t>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WTForms</a:t>
            </a:r>
            <a:r>
              <a:rPr lang="ko-KR" altLang="en-US" sz="1400" dirty="0"/>
              <a:t>로 작업 </a:t>
            </a:r>
            <a:r>
              <a:rPr lang="ko-KR" altLang="en-US" sz="1400" dirty="0" err="1"/>
              <a:t>할때는</a:t>
            </a:r>
            <a:r>
              <a:rPr lang="ko-KR" altLang="en-US" sz="1400" dirty="0"/>
              <a:t> 먼저 </a:t>
            </a:r>
            <a:r>
              <a:rPr lang="en-US" altLang="ko-KR" sz="1400" dirty="0"/>
              <a:t>class</a:t>
            </a:r>
            <a:r>
              <a:rPr lang="ko-KR" altLang="en-US" sz="1400" dirty="0"/>
              <a:t>로 그 </a:t>
            </a:r>
            <a:r>
              <a:rPr lang="en-US" altLang="ko-KR" sz="1400" dirty="0"/>
              <a:t>form</a:t>
            </a:r>
            <a:r>
              <a:rPr lang="ko-KR" altLang="en-US" sz="1400" dirty="0"/>
              <a:t>들을 정의해야 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어플리케이션을 여러 모듈로 쪼개고 </a:t>
            </a:r>
            <a:r>
              <a:rPr lang="en-US" altLang="ko-KR" sz="1400" dirty="0"/>
              <a:t>form</a:t>
            </a:r>
            <a:r>
              <a:rPr lang="ko-KR" altLang="en-US" sz="1400" dirty="0"/>
              <a:t>에 대한 분리된 모듈을 추가하는 것이 권고된다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위의 코드가 전형적인 </a:t>
            </a:r>
            <a:r>
              <a:rPr lang="en-US" altLang="ko-KR" sz="1400" dirty="0"/>
              <a:t>form </a:t>
            </a:r>
            <a:r>
              <a:rPr lang="ko-KR" altLang="en-US" sz="1400" dirty="0"/>
              <a:t>예제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Form</a:t>
            </a:r>
            <a:r>
              <a:rPr lang="ko-KR" altLang="en-US" sz="1400" dirty="0"/>
              <a:t>에 맞는 것을 사용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StringField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PasswordField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SubmitField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BooleanField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6B28D3-2C05-43A6-9806-8A328D940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85" y="2145893"/>
            <a:ext cx="6539607" cy="348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51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Forms and User Input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/>
              <a:t>In the view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Forms.py</a:t>
            </a:r>
            <a:r>
              <a:rPr lang="ko-KR" altLang="en-US" sz="1400" dirty="0"/>
              <a:t> 를 </a:t>
            </a:r>
            <a:r>
              <a:rPr lang="en-US" altLang="ko-KR" sz="1400" dirty="0"/>
              <a:t>import </a:t>
            </a:r>
            <a:r>
              <a:rPr lang="ko-KR" altLang="en-US" sz="1400" dirty="0"/>
              <a:t>하여 </a:t>
            </a:r>
            <a:r>
              <a:rPr lang="en-US" altLang="ko-KR" sz="1400" dirty="0"/>
              <a:t>register</a:t>
            </a:r>
            <a:r>
              <a:rPr lang="ko-KR" altLang="en-US" sz="1400" dirty="0"/>
              <a:t> 과 </a:t>
            </a:r>
            <a:r>
              <a:rPr lang="en-US" altLang="ko-KR" sz="1400" dirty="0"/>
              <a:t>login </a:t>
            </a:r>
            <a:r>
              <a:rPr lang="ko-KR" altLang="en-US" sz="1400" dirty="0"/>
              <a:t>에서 사용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HTTP POST </a:t>
            </a:r>
            <a:r>
              <a:rPr lang="ko-KR" altLang="en-US" sz="1400" dirty="0"/>
              <a:t>메소드로 데이터가 전송됐다면 요청의 </a:t>
            </a:r>
            <a:r>
              <a:rPr lang="en-US" altLang="ko-KR" sz="1400" dirty="0"/>
              <a:t>form </a:t>
            </a:r>
            <a:r>
              <a:rPr lang="ko-KR" altLang="en-US" sz="1400" dirty="0"/>
              <a:t>값으로 부터 </a:t>
            </a:r>
            <a:r>
              <a:rPr lang="en-US" altLang="ko-KR" sz="1400" dirty="0"/>
              <a:t>form</a:t>
            </a:r>
            <a:r>
              <a:rPr lang="ko-KR" altLang="en-US" sz="1400" dirty="0"/>
              <a:t>을 생성하고</a:t>
            </a:r>
            <a:r>
              <a:rPr lang="en-US" altLang="ko-KR" sz="1400" dirty="0"/>
              <a:t>, GET</a:t>
            </a:r>
            <a:r>
              <a:rPr lang="ko-KR" altLang="en-US" sz="1400" dirty="0"/>
              <a:t> 으로 전송됐다면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 </a:t>
            </a:r>
            <a:r>
              <a:rPr lang="ko-KR" altLang="en-US" sz="1400" dirty="0"/>
              <a:t>에서 폼을 생성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데이터를 검증하기 위해서</a:t>
            </a:r>
            <a:r>
              <a:rPr lang="en-US" altLang="ko-KR" sz="1400" dirty="0"/>
              <a:t>, validate() </a:t>
            </a:r>
            <a:r>
              <a:rPr lang="ko-KR" altLang="en-US" sz="1400" dirty="0"/>
              <a:t>메소드를 호출하고 데이터가 유효하면</a:t>
            </a:r>
            <a:r>
              <a:rPr lang="en-US" altLang="ko-KR" sz="1400" dirty="0"/>
              <a:t> ‘True’</a:t>
            </a:r>
            <a:r>
              <a:rPr lang="ko-KR" altLang="en-US" sz="1400" dirty="0"/>
              <a:t>를 얻고 유효하지 않으면 </a:t>
            </a:r>
            <a:r>
              <a:rPr lang="en-US" altLang="ko-KR" sz="1400" dirty="0"/>
              <a:t>‘False</a:t>
            </a:r>
            <a:r>
              <a:rPr lang="ko-KR" altLang="en-US" sz="1400" dirty="0"/>
              <a:t>를 얻는다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Form </a:t>
            </a:r>
            <a:r>
              <a:rPr lang="ko-KR" altLang="en-US" sz="1400" dirty="0"/>
              <a:t>에서 개별 값에 접근하기 위해서</a:t>
            </a:r>
            <a:r>
              <a:rPr lang="en-US" altLang="ko-KR" sz="1400" dirty="0"/>
              <a:t>, form&lt;NAME&gt;.data</a:t>
            </a:r>
            <a:r>
              <a:rPr lang="ko-KR" altLang="en-US" sz="1400" dirty="0"/>
              <a:t> 로 접근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970662-3D4D-4F13-80B7-E2D19C152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0" y="1887628"/>
            <a:ext cx="7064097" cy="436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0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Forms and User Input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/>
              <a:t>HTML Rendering of Forms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Form field </a:t>
            </a:r>
            <a:r>
              <a:rPr lang="ko-KR" altLang="en-US" sz="1400" dirty="0"/>
              <a:t>는 호출 가능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Form field</a:t>
            </a:r>
            <a:r>
              <a:rPr lang="ko-KR" altLang="en-US" sz="1400" dirty="0"/>
              <a:t> 가 호출되면 </a:t>
            </a:r>
            <a:r>
              <a:rPr lang="en-US" altLang="ko-KR" sz="1400" dirty="0"/>
              <a:t>templates</a:t>
            </a:r>
            <a:r>
              <a:rPr lang="ko-KR" altLang="en-US" sz="1400" dirty="0"/>
              <a:t>는 </a:t>
            </a:r>
            <a:r>
              <a:rPr lang="en-US" altLang="ko-KR" sz="1400" dirty="0"/>
              <a:t>HTML</a:t>
            </a:r>
            <a:r>
              <a:rPr lang="ko-KR" altLang="en-US" sz="1400" dirty="0"/>
              <a:t>로 </a:t>
            </a:r>
            <a:r>
              <a:rPr lang="en-US" altLang="ko-KR" sz="1400" dirty="0"/>
              <a:t>rendering </a:t>
            </a:r>
            <a:r>
              <a:rPr lang="ko-KR" altLang="en-US" sz="1400" dirty="0"/>
              <a:t>이 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View </a:t>
            </a:r>
            <a:r>
              <a:rPr lang="ko-KR" altLang="en-US" sz="1400" dirty="0"/>
              <a:t>함수는 </a:t>
            </a:r>
            <a:r>
              <a:rPr lang="en-US" altLang="ko-KR" sz="1400" dirty="0" err="1"/>
              <a:t>NameForm</a:t>
            </a:r>
            <a:r>
              <a:rPr lang="en-US" altLang="ko-KR" sz="1400" dirty="0"/>
              <a:t> </a:t>
            </a:r>
            <a:r>
              <a:rPr lang="ko-KR" altLang="en-US" sz="1400" dirty="0"/>
              <a:t>인스턴스를 </a:t>
            </a:r>
            <a:r>
              <a:rPr lang="en-US" altLang="ko-KR" sz="1400" dirty="0"/>
              <a:t>form </a:t>
            </a:r>
            <a:r>
              <a:rPr lang="ko-KR" altLang="en-US" sz="1400" dirty="0"/>
              <a:t>이라는 이름을 갖는 인수로서 템플릿에 전달하여 </a:t>
            </a:r>
            <a:r>
              <a:rPr lang="en-US" altLang="ko-KR" sz="1400" dirty="0"/>
              <a:t>HTML form</a:t>
            </a:r>
            <a:r>
              <a:rPr lang="ko-KR" altLang="en-US" sz="1400" dirty="0"/>
              <a:t>을 생성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Id</a:t>
            </a:r>
            <a:r>
              <a:rPr lang="ko-KR" altLang="en-US" sz="1400" dirty="0"/>
              <a:t> 필드나 </a:t>
            </a:r>
            <a:r>
              <a:rPr lang="en-US" altLang="ko-KR" sz="1400" dirty="0"/>
              <a:t>class </a:t>
            </a:r>
            <a:r>
              <a:rPr lang="ko-KR" altLang="en-US" sz="1400" dirty="0"/>
              <a:t>속성을 주게 되면 </a:t>
            </a:r>
            <a:r>
              <a:rPr lang="en-US" altLang="ko-KR" sz="1400" dirty="0"/>
              <a:t>CSS </a:t>
            </a:r>
            <a:r>
              <a:rPr lang="ko-KR" altLang="en-US" sz="1400" dirty="0"/>
              <a:t>스타일의 정의할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Flask-Bootstrap</a:t>
            </a:r>
            <a:r>
              <a:rPr lang="ko-KR" altLang="en-US" sz="1400" dirty="0"/>
              <a:t>은 전체 </a:t>
            </a:r>
            <a:r>
              <a:rPr lang="en-US" altLang="ko-KR" sz="1400" dirty="0"/>
              <a:t>Flask-WTF form</a:t>
            </a:r>
            <a:r>
              <a:rPr lang="ko-KR" altLang="en-US" sz="1400" dirty="0"/>
              <a:t>을 렌더링 하기 위해 미리 정의된 폼 스타일을 사용하도록 하는 상위 레벨의 </a:t>
            </a:r>
            <a:r>
              <a:rPr lang="ko-KR" altLang="en-US" sz="1400" dirty="0" err="1"/>
              <a:t>헬퍼</a:t>
            </a:r>
            <a:r>
              <a:rPr lang="ko-KR" altLang="en-US" sz="1400" dirty="0"/>
              <a:t> 함수를 제공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 모든 것이 한 번의 호출로 이루어짐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Import</a:t>
            </a:r>
            <a:r>
              <a:rPr lang="ko-KR" altLang="en-US" sz="1400" dirty="0"/>
              <a:t> 는 템플릿 </a:t>
            </a:r>
            <a:r>
              <a:rPr lang="ko-KR" altLang="en-US" sz="1400" dirty="0" err="1"/>
              <a:t>엘리먼트가</a:t>
            </a:r>
            <a:r>
              <a:rPr lang="ko-KR" altLang="en-US" sz="1400" dirty="0"/>
              <a:t> </a:t>
            </a:r>
            <a:r>
              <a:rPr lang="en-US" altLang="ko-KR" sz="1400" dirty="0"/>
              <a:t>import </a:t>
            </a:r>
            <a:r>
              <a:rPr lang="ko-KR" altLang="en-US" sz="1400" dirty="0"/>
              <a:t>되고 다른 템플릿에서 사용되도록 함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/>
              <a:t>임포트된</a:t>
            </a:r>
            <a:r>
              <a:rPr lang="ko-KR" altLang="en-US" sz="1400" dirty="0"/>
              <a:t> </a:t>
            </a:r>
            <a:r>
              <a:rPr lang="en-US" altLang="ko-KR" sz="1400" dirty="0"/>
              <a:t>bootstrap/wtf.html </a:t>
            </a:r>
            <a:r>
              <a:rPr lang="ko-KR" altLang="en-US" sz="1400" dirty="0"/>
              <a:t>파일은 부트스트랩을 사용하여 </a:t>
            </a:r>
            <a:r>
              <a:rPr lang="en-US" altLang="ko-KR" sz="1400" dirty="0"/>
              <a:t>Flask-WTF </a:t>
            </a:r>
            <a:r>
              <a:rPr lang="ko-KR" altLang="en-US" sz="1400" dirty="0"/>
              <a:t>폼을 렌더링하도록 하는 </a:t>
            </a:r>
            <a:r>
              <a:rPr lang="ko-KR" altLang="en-US" sz="1400" dirty="0" err="1"/>
              <a:t>헬퍼</a:t>
            </a:r>
            <a:r>
              <a:rPr lang="ko-KR" altLang="en-US" sz="1400" dirty="0"/>
              <a:t> 함수를 정의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D96B19-A014-4699-9AAA-11108FE92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430" y="1895261"/>
            <a:ext cx="3658111" cy="15337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737507-A452-4255-9722-C4B708DCA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430" y="3466780"/>
            <a:ext cx="5297380" cy="15337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174E61-0332-41AB-9D8C-7EE973949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430" y="5295767"/>
            <a:ext cx="4261175" cy="112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2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Forms and User Input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/>
              <a:t>HTML Rendering of Forms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/>
              <a:t>Wtf.quick_form</a:t>
            </a:r>
            <a:r>
              <a:rPr lang="en-US" altLang="ko-KR" sz="1400" dirty="0"/>
              <a:t>() </a:t>
            </a:r>
            <a:r>
              <a:rPr lang="ko-KR" altLang="en-US" sz="1400" dirty="0"/>
              <a:t>함수는 </a:t>
            </a:r>
            <a:r>
              <a:rPr lang="en-US" altLang="ko-KR" sz="1400" dirty="0"/>
              <a:t>Flask-WTF </a:t>
            </a:r>
            <a:r>
              <a:rPr lang="ko-KR" altLang="en-US" sz="1400" dirty="0"/>
              <a:t>폼 오브젝트를 받아서 디폴트 부트스트랩 스타일을 </a:t>
            </a:r>
            <a:r>
              <a:rPr lang="ko-KR" altLang="en-US" sz="1400" dirty="0" err="1"/>
              <a:t>하용하여</a:t>
            </a:r>
            <a:r>
              <a:rPr lang="ko-KR" altLang="en-US" sz="1400" dirty="0"/>
              <a:t> 렌더링함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템플릿 컨텐츠 영역은 </a:t>
            </a:r>
            <a:r>
              <a:rPr lang="en-US" altLang="ko-KR" sz="1400" dirty="0"/>
              <a:t>2</a:t>
            </a:r>
            <a:r>
              <a:rPr lang="ko-KR" altLang="en-US" sz="1400" dirty="0"/>
              <a:t>개의 </a:t>
            </a:r>
            <a:r>
              <a:rPr lang="ko-KR" altLang="en-US" sz="1400" dirty="0" err="1"/>
              <a:t>섹션으로</a:t>
            </a:r>
            <a:r>
              <a:rPr lang="ko-KR" altLang="en-US" sz="1400" dirty="0"/>
              <a:t> 나뉘고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첫 번째는 페이지의 </a:t>
            </a:r>
            <a:r>
              <a:rPr lang="en-US" altLang="ko-KR" sz="1400" dirty="0"/>
              <a:t>header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Hello</a:t>
            </a:r>
            <a:r>
              <a:rPr lang="ko-KR" altLang="en-US" sz="1400" dirty="0"/>
              <a:t>를 출력하고 </a:t>
            </a:r>
            <a:r>
              <a:rPr lang="en-US" altLang="ko-KR" sz="1400" dirty="0"/>
              <a:t>name</a:t>
            </a:r>
            <a:r>
              <a:rPr lang="ko-KR" altLang="en-US" sz="1400" dirty="0"/>
              <a:t>이 정의 되어있지 않으면 </a:t>
            </a:r>
            <a:r>
              <a:rPr lang="en-US" altLang="ko-KR" sz="1400" dirty="0"/>
              <a:t>Stranger! </a:t>
            </a:r>
            <a:r>
              <a:rPr lang="ko-KR" altLang="en-US" sz="1400" dirty="0"/>
              <a:t>를 출력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두번째 컨텐츠는 </a:t>
            </a:r>
            <a:r>
              <a:rPr lang="en-US" altLang="ko-KR" sz="1400" dirty="0" err="1"/>
              <a:t>wtf.quick_form</a:t>
            </a:r>
            <a:r>
              <a:rPr lang="en-US" altLang="ko-KR" sz="1400" dirty="0"/>
              <a:t>() </a:t>
            </a:r>
            <a:r>
              <a:rPr lang="ko-KR" altLang="en-US" sz="1400" dirty="0"/>
              <a:t>함수를 사용하여 </a:t>
            </a:r>
            <a:r>
              <a:rPr lang="en-US" altLang="ko-KR" sz="1400" dirty="0" err="1"/>
              <a:t>NameForm</a:t>
            </a:r>
            <a:r>
              <a:rPr lang="en-US" altLang="ko-KR" sz="1400" dirty="0"/>
              <a:t> </a:t>
            </a:r>
            <a:r>
              <a:rPr lang="ko-KR" altLang="en-US" sz="1400" dirty="0"/>
              <a:t>오브젝트를 렌더링함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31A426-D854-4FDF-95ED-1B3683568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81" y="2231768"/>
            <a:ext cx="6997371" cy="388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72785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1482</TotalTime>
  <Words>801</Words>
  <Application>Microsoft Office PowerPoint</Application>
  <PresentationFormat>와이드스크린</PresentationFormat>
  <Paragraphs>104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패싯</vt:lpstr>
      <vt:lpstr>Python Flask Tutorial:  Full-Featured Web App Part 3</vt:lpstr>
      <vt:lpstr>목차</vt:lpstr>
      <vt:lpstr>3. Forms and User Input</vt:lpstr>
      <vt:lpstr>3. Forms and User Input</vt:lpstr>
      <vt:lpstr>3. Forms and User Input</vt:lpstr>
      <vt:lpstr>3. Forms and User Input</vt:lpstr>
      <vt:lpstr>3. Forms and User Input</vt:lpstr>
      <vt:lpstr>3. Forms and User Input</vt:lpstr>
      <vt:lpstr>3. Forms and User Input</vt:lpstr>
      <vt:lpstr>3. Forms and User Input</vt:lpstr>
      <vt:lpstr>3. Forms and User Input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hclee</cp:lastModifiedBy>
  <cp:revision>74</cp:revision>
  <dcterms:created xsi:type="dcterms:W3CDTF">2020-06-18T13:12:50Z</dcterms:created>
  <dcterms:modified xsi:type="dcterms:W3CDTF">2020-06-28T14:24:16Z</dcterms:modified>
</cp:coreProperties>
</file>