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Account and Profile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 User Account and Profile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35982-CC71-4882-8F66-D840FCB8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" y="1487513"/>
            <a:ext cx="4867954" cy="35914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D61625-F51C-407F-A383-61651F42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13" y="1476102"/>
            <a:ext cx="339137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1285</TotalTime>
  <Words>50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7. User Account and Profile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71</cp:revision>
  <dcterms:created xsi:type="dcterms:W3CDTF">2020-06-18T13:12:50Z</dcterms:created>
  <dcterms:modified xsi:type="dcterms:W3CDTF">2020-06-28T11:42:04Z</dcterms:modified>
</cp:coreProperties>
</file>