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Pagination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routes.py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7073F-5551-490B-B135-F04F5DAB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5" y="1876208"/>
            <a:ext cx="7170826" cy="13591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5F0BCB-9C0B-4D97-B04D-3719CDC3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5" y="3984074"/>
            <a:ext cx="664937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home.html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94F7D3-A363-4454-88C8-EC980E25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1625818"/>
            <a:ext cx="7316883" cy="32913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0C8487-AA91-462B-8594-EDDAE595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6" y="4955669"/>
            <a:ext cx="7212558" cy="22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user_posts.html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9B7E1F-B8F4-473B-9957-05AD5B63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9" y="2196693"/>
            <a:ext cx="7280185" cy="33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86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1356</TotalTime>
  <Words>111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9. Pagination</vt:lpstr>
      <vt:lpstr>9. Pagination</vt:lpstr>
      <vt:lpstr>9. Pagination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78</cp:revision>
  <dcterms:created xsi:type="dcterms:W3CDTF">2020-06-18T13:12:50Z</dcterms:created>
  <dcterms:modified xsi:type="dcterms:W3CDTF">2020-07-03T06:39:25Z</dcterms:modified>
</cp:coreProperties>
</file>