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Pagination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home.html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4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user_posts.html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6886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1343</TotalTime>
  <Words>111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9. Pagination</vt:lpstr>
      <vt:lpstr>9. Pagination</vt:lpstr>
      <vt:lpstr>9. Pagination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76</cp:revision>
  <dcterms:created xsi:type="dcterms:W3CDTF">2020-06-18T13:12:50Z</dcterms:created>
  <dcterms:modified xsi:type="dcterms:W3CDTF">2020-07-02T14:13:52Z</dcterms:modified>
</cp:coreProperties>
</file>