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  <p:sldId id="294" r:id="rId5"/>
    <p:sldId id="29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Python Flask Tutorial: </a:t>
            </a:r>
            <a:br>
              <a:rPr lang="en-US" altLang="ko-KR" sz="3600" dirty="0"/>
            </a:br>
            <a:r>
              <a:rPr lang="en-US" altLang="ko-KR" sz="3600" dirty="0"/>
              <a:t>Full-Featured Web App Part 3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Flask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Forms and User 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CC5049-A41A-4F6B-9773-FD1531970FA0}"/>
              </a:ext>
            </a:extLst>
          </p:cNvPr>
          <p:cNvSpPr/>
          <p:nvPr/>
        </p:nvSpPr>
        <p:spPr>
          <a:xfrm>
            <a:off x="848526" y="2196693"/>
            <a:ext cx="558435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Flask </a:t>
            </a:r>
            <a:r>
              <a:rPr lang="ko-KR" altLang="en-US" dirty="0"/>
              <a:t>폴더</a:t>
            </a:r>
            <a:br>
              <a:rPr lang="ko-KR" altLang="en-US" dirty="0"/>
            </a:br>
            <a:r>
              <a:rPr lang="ko-KR" altLang="en-US" dirty="0"/>
              <a:t>│   ├── </a:t>
            </a:r>
            <a:r>
              <a:rPr lang="en-US" altLang="ko-KR" dirty="0"/>
              <a:t>templates </a:t>
            </a:r>
            <a:br>
              <a:rPr lang="ko-KR" altLang="en-US" dirty="0"/>
            </a:br>
            <a:r>
              <a:rPr lang="ko-KR" altLang="en-US" dirty="0"/>
              <a:t>│          ├── </a:t>
            </a:r>
            <a:r>
              <a:rPr lang="en-US" altLang="ko-KR" dirty="0"/>
              <a:t>about.html</a:t>
            </a:r>
            <a:r>
              <a:rPr lang="ko-KR" altLang="en-US" dirty="0"/>
              <a:t>                                    </a:t>
            </a:r>
            <a:br>
              <a:rPr lang="ko-KR" altLang="en-US" dirty="0"/>
            </a:br>
            <a:r>
              <a:rPr lang="ko-KR" altLang="en-US" dirty="0"/>
              <a:t>│          ├── </a:t>
            </a:r>
            <a:r>
              <a:rPr lang="en-US" altLang="ko-KR" dirty="0"/>
              <a:t>home.html</a:t>
            </a:r>
            <a:r>
              <a:rPr lang="ko-KR" altLang="en-US" dirty="0"/>
              <a:t>       </a:t>
            </a:r>
            <a:br>
              <a:rPr lang="ko-KR" altLang="en-US" dirty="0"/>
            </a:br>
            <a:r>
              <a:rPr lang="ko-KR" altLang="en-US" dirty="0"/>
              <a:t>│          ├── </a:t>
            </a:r>
            <a:r>
              <a:rPr lang="en-US" altLang="ko-KR" dirty="0"/>
              <a:t>layout.html</a:t>
            </a:r>
            <a:r>
              <a:rPr lang="ko-KR" altLang="en-US" dirty="0"/>
              <a:t> </a:t>
            </a:r>
            <a:endParaRPr lang="en-US" altLang="ko-KR" dirty="0"/>
          </a:p>
          <a:p>
            <a:r>
              <a:rPr lang="ko-KR" altLang="en-US" dirty="0"/>
              <a:t>│          ├── </a:t>
            </a:r>
            <a:r>
              <a:rPr lang="en-US" altLang="ko-KR" dirty="0"/>
              <a:t>login.html</a:t>
            </a:r>
            <a:r>
              <a:rPr lang="ko-KR" altLang="en-US" dirty="0"/>
              <a:t>                                    </a:t>
            </a:r>
            <a:endParaRPr lang="en-US" altLang="ko-KR" dirty="0"/>
          </a:p>
          <a:p>
            <a:r>
              <a:rPr lang="ko-KR" altLang="en-US" dirty="0"/>
              <a:t>│          ├── </a:t>
            </a:r>
            <a:r>
              <a:rPr lang="en-US" altLang="ko-KR" dirty="0"/>
              <a:t>register.html</a:t>
            </a:r>
            <a:r>
              <a:rPr lang="ko-KR" altLang="en-US" dirty="0"/>
              <a:t>                                    </a:t>
            </a:r>
            <a:br>
              <a:rPr lang="ko-KR" altLang="en-US" dirty="0"/>
            </a:br>
            <a:r>
              <a:rPr lang="ko-KR" altLang="en-US" dirty="0"/>
              <a:t>├── </a:t>
            </a:r>
            <a:r>
              <a:rPr lang="en-US" altLang="ko-KR" dirty="0"/>
              <a:t>flaskblog.py</a:t>
            </a:r>
            <a:r>
              <a:rPr lang="ko-KR" altLang="en-US" dirty="0"/>
              <a:t> </a:t>
            </a:r>
            <a:r>
              <a:rPr lang="en-US" altLang="ko-KR" dirty="0"/>
              <a:t> </a:t>
            </a:r>
            <a:r>
              <a:rPr lang="ko-KR" altLang="en-US" dirty="0"/>
              <a:t>                                          </a:t>
            </a:r>
            <a:br>
              <a:rPr lang="ko-KR" altLang="en-US" dirty="0"/>
            </a:br>
            <a:r>
              <a:rPr lang="ko-KR" altLang="en-US" dirty="0"/>
              <a:t>├── </a:t>
            </a:r>
            <a:r>
              <a:rPr lang="en-US" altLang="ko-KR" dirty="0"/>
              <a:t>forms.py </a:t>
            </a:r>
          </a:p>
          <a:p>
            <a:r>
              <a:rPr lang="en-US" altLang="ko-KR" dirty="0"/>
              <a:t>static </a:t>
            </a:r>
            <a:r>
              <a:rPr lang="ko-KR" altLang="en-US" dirty="0"/>
              <a:t>폴더</a:t>
            </a:r>
            <a:br>
              <a:rPr lang="ko-KR" altLang="en-US" dirty="0"/>
            </a:br>
            <a:r>
              <a:rPr lang="ko-KR" altLang="en-US" dirty="0"/>
              <a:t>│   ├── </a:t>
            </a:r>
            <a:r>
              <a:rPr lang="en-US" altLang="ko-KR" dirty="0"/>
              <a:t>main.css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/>
              <a:t>전형적인 등록 페이지에 대한 예제 </a:t>
            </a:r>
            <a:r>
              <a:rPr lang="en-US" altLang="ko-KR" sz="2400" dirty="0"/>
              <a:t>Form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브라우저에서 전송되는 </a:t>
            </a:r>
            <a:r>
              <a:rPr lang="en-US" altLang="ko-KR" sz="1400" dirty="0"/>
              <a:t>form data</a:t>
            </a:r>
            <a:r>
              <a:rPr lang="ko-KR" altLang="en-US" sz="1400" dirty="0"/>
              <a:t>를 가지고 작업을 </a:t>
            </a:r>
            <a:r>
              <a:rPr lang="ko-KR" altLang="en-US" sz="1400" dirty="0" err="1"/>
              <a:t>해야할</a:t>
            </a:r>
            <a:r>
              <a:rPr lang="ko-KR" altLang="en-US" sz="1400" dirty="0"/>
              <a:t> 때</a:t>
            </a:r>
            <a:r>
              <a:rPr lang="en-US" altLang="ko-KR" sz="1400" dirty="0"/>
              <a:t>, view code</a:t>
            </a:r>
            <a:r>
              <a:rPr lang="ko-KR" altLang="en-US" sz="1400" dirty="0"/>
              <a:t>를 읽기가 매우 </a:t>
            </a:r>
            <a:r>
              <a:rPr lang="ko-KR" altLang="en-US" sz="1400" dirty="0" err="1"/>
              <a:t>어려짐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과정을 더 쉽게 관리할 수 있도록 설계된 라이브러리가 있는데 그것이 </a:t>
            </a:r>
            <a:r>
              <a:rPr lang="en-US" altLang="ko-KR" sz="1400" dirty="0" err="1"/>
              <a:t>WTForms</a:t>
            </a:r>
            <a:r>
              <a:rPr lang="en-US" altLang="ko-KR" sz="1400" dirty="0"/>
              <a:t> </a:t>
            </a:r>
            <a:r>
              <a:rPr lang="ko-KR" altLang="en-US" sz="1400" dirty="0"/>
              <a:t>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 </a:t>
            </a:r>
            <a:r>
              <a:rPr lang="ko-KR" altLang="en-US" sz="1400" dirty="0" err="1"/>
              <a:t>할때는</a:t>
            </a:r>
            <a:r>
              <a:rPr lang="ko-KR" altLang="en-US" sz="1400" dirty="0"/>
              <a:t> 먼저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그 </a:t>
            </a:r>
            <a:r>
              <a:rPr lang="en-US" altLang="ko-KR" sz="1400" dirty="0"/>
              <a:t>form</a:t>
            </a:r>
            <a:r>
              <a:rPr lang="ko-KR" altLang="en-US" sz="1400" dirty="0"/>
              <a:t>들을 정의해야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위의 코드가 전형적인 </a:t>
            </a:r>
            <a:r>
              <a:rPr lang="en-US" altLang="ko-KR" sz="1400" dirty="0"/>
              <a:t>form </a:t>
            </a:r>
            <a:r>
              <a:rPr lang="ko-KR" altLang="en-US" sz="1400" dirty="0"/>
              <a:t>예제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Form</a:t>
            </a:r>
            <a:r>
              <a:rPr lang="ko-KR" altLang="en-US" sz="1400" dirty="0"/>
              <a:t>에 맞는 것을 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StringField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PasswordField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SubmitField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BooleanField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22AF97-F87C-4E7E-AC32-8916AA08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14" y="1670514"/>
            <a:ext cx="6438384" cy="505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7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In the view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Forms.py</a:t>
            </a:r>
            <a:r>
              <a:rPr lang="ko-KR" altLang="en-US" sz="1400" dirty="0"/>
              <a:t> 를 </a:t>
            </a:r>
            <a:r>
              <a:rPr lang="en-US" altLang="ko-KR" sz="1400" dirty="0"/>
              <a:t>import </a:t>
            </a:r>
            <a:r>
              <a:rPr lang="ko-KR" altLang="en-US" sz="1400" dirty="0"/>
              <a:t>하여 </a:t>
            </a:r>
            <a:r>
              <a:rPr lang="en-US" altLang="ko-KR" sz="1400" dirty="0"/>
              <a:t>register</a:t>
            </a:r>
            <a:r>
              <a:rPr lang="ko-KR" altLang="en-US" sz="1400" dirty="0"/>
              <a:t> 과 </a:t>
            </a:r>
            <a:r>
              <a:rPr lang="en-US" altLang="ko-KR" sz="1400" dirty="0"/>
              <a:t>login </a:t>
            </a:r>
            <a:r>
              <a:rPr lang="ko-KR" altLang="en-US" sz="1400" dirty="0"/>
              <a:t>에서 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HTTP POST </a:t>
            </a:r>
            <a:r>
              <a:rPr lang="ko-KR" altLang="en-US" sz="1400" dirty="0"/>
              <a:t>메소드로 데이터가 전송됐다면 요청의 </a:t>
            </a:r>
            <a:r>
              <a:rPr lang="en-US" altLang="ko-KR" sz="1400" dirty="0"/>
              <a:t>form </a:t>
            </a:r>
            <a:r>
              <a:rPr lang="ko-KR" altLang="en-US" sz="1400" dirty="0"/>
              <a:t>값으로 부터 </a:t>
            </a:r>
            <a:r>
              <a:rPr lang="en-US" altLang="ko-KR" sz="1400" dirty="0"/>
              <a:t>form</a:t>
            </a:r>
            <a:r>
              <a:rPr lang="ko-KR" altLang="en-US" sz="1400" dirty="0"/>
              <a:t>을 생성하고</a:t>
            </a:r>
            <a:r>
              <a:rPr lang="en-US" altLang="ko-KR" sz="1400" dirty="0"/>
              <a:t>, GET</a:t>
            </a:r>
            <a:r>
              <a:rPr lang="ko-KR" altLang="en-US" sz="1400" dirty="0"/>
              <a:t> 으로 전송됐다면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 </a:t>
            </a:r>
            <a:r>
              <a:rPr lang="ko-KR" altLang="en-US" sz="1400" dirty="0"/>
              <a:t>에서 폼을 생성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데이터를 검증하기 위해서</a:t>
            </a:r>
            <a:r>
              <a:rPr lang="en-US" altLang="ko-KR" sz="1400" dirty="0"/>
              <a:t>, validate() </a:t>
            </a:r>
            <a:r>
              <a:rPr lang="ko-KR" altLang="en-US" sz="1400" dirty="0"/>
              <a:t>메소드를 호출하고 데이터가 유효하면</a:t>
            </a:r>
            <a:r>
              <a:rPr lang="en-US" altLang="ko-KR" sz="1400" dirty="0"/>
              <a:t> ‘True’</a:t>
            </a:r>
            <a:r>
              <a:rPr lang="ko-KR" altLang="en-US" sz="1400" dirty="0"/>
              <a:t>를 얻고 유효하지 않으면 </a:t>
            </a:r>
            <a:r>
              <a:rPr lang="en-US" altLang="ko-KR" sz="1400" dirty="0"/>
              <a:t>‘False</a:t>
            </a:r>
            <a:r>
              <a:rPr lang="ko-KR" altLang="en-US" sz="1400" dirty="0"/>
              <a:t>를 얻는다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Form </a:t>
            </a:r>
            <a:r>
              <a:rPr lang="ko-KR" altLang="en-US" sz="1400" dirty="0"/>
              <a:t>에서 개별 값에 접근하기 위해서</a:t>
            </a:r>
            <a:r>
              <a:rPr lang="en-US" altLang="ko-KR" sz="1400" dirty="0"/>
              <a:t>, form&lt;NAME&gt;.data</a:t>
            </a:r>
            <a:r>
              <a:rPr lang="ko-KR" altLang="en-US" sz="1400" dirty="0"/>
              <a:t> 로 접근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970662-3D4D-4F13-80B7-E2D19C152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0" y="1887628"/>
            <a:ext cx="7064097" cy="436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0225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1325</TotalTime>
  <Words>260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Python Flask Tutorial:  Full-Featured Web App Part 3</vt:lpstr>
      <vt:lpstr>목차</vt:lpstr>
      <vt:lpstr>3. Forms and User Input</vt:lpstr>
      <vt:lpstr>3. Forms and User Input</vt:lpstr>
      <vt:lpstr>3. Forms and User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hclee</cp:lastModifiedBy>
  <cp:revision>68</cp:revision>
  <dcterms:created xsi:type="dcterms:W3CDTF">2020-06-18T13:12:50Z</dcterms:created>
  <dcterms:modified xsi:type="dcterms:W3CDTF">2020-06-28T10:54:21Z</dcterms:modified>
</cp:coreProperties>
</file>