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93" r:id="rId4"/>
    <p:sldId id="294" r:id="rId5"/>
    <p:sldId id="29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0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7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DCD-5BA3-48A2-BE8C-591555253DD2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altLang="ko-KR" sz="3600" dirty="0"/>
              <a:t>Python Flask Tutorial: </a:t>
            </a:r>
            <a:br>
              <a:rPr lang="en-US" altLang="ko-KR" sz="3600" dirty="0"/>
            </a:br>
            <a:r>
              <a:rPr lang="en-US" altLang="ko-KR" sz="3600" dirty="0"/>
              <a:t>Full-Featured Web App Part 5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Flask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206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ECDD-6C8C-4DC9-BAE8-787D827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D18E-A1CC-42A5-BA2D-A0504A72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Pagination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18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9. Pagination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Home </a:t>
            </a:r>
            <a:r>
              <a:rPr lang="ko-KR" altLang="en-US" sz="1400" dirty="0"/>
              <a:t>화면에 </a:t>
            </a:r>
            <a:r>
              <a:rPr lang="en-US" altLang="ko-KR" sz="1400" dirty="0"/>
              <a:t>post </a:t>
            </a:r>
            <a:r>
              <a:rPr lang="ko-KR" altLang="en-US" sz="1400" dirty="0"/>
              <a:t>밑에 페이지 버튼 추가하기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Page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User :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Post</a:t>
            </a:r>
            <a:r>
              <a:rPr lang="ko-KR" altLang="en-US" sz="1400" dirty="0"/>
              <a:t>에서 유저를 선택했을 경우 그 유저의 게시물만 </a:t>
            </a:r>
            <a:r>
              <a:rPr lang="en-US" altLang="ko-KR" sz="1400" dirty="0" err="1"/>
              <a:t>db</a:t>
            </a:r>
            <a:r>
              <a:rPr lang="ko-KR" altLang="en-US" sz="1400" dirty="0"/>
              <a:t>에서 가져옴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Posts :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Post.query.filter_by</a:t>
            </a:r>
            <a:r>
              <a:rPr lang="en-US" altLang="ko-KR" sz="1400" dirty="0"/>
              <a:t>(author=user)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선택된 유저의 게시물만 가져오고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.</a:t>
            </a:r>
            <a:r>
              <a:rPr lang="en-US" altLang="ko-KR" sz="1400" dirty="0" err="1"/>
              <a:t>order_by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Post.date_posted.desc</a:t>
            </a:r>
            <a:r>
              <a:rPr lang="en-US" altLang="ko-KR" sz="1400" dirty="0"/>
              <a:t>())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가져온 게시물을 최신순으로 정렬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.paginate(page=page, </a:t>
            </a:r>
            <a:r>
              <a:rPr lang="en-US" altLang="ko-KR" sz="1400" dirty="0" err="1"/>
              <a:t>per_page</a:t>
            </a:r>
            <a:r>
              <a:rPr lang="en-US" altLang="ko-KR" sz="1400" dirty="0"/>
              <a:t>=5)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Per_page</a:t>
            </a:r>
            <a:r>
              <a:rPr lang="ko-KR" altLang="en-US" sz="1400" dirty="0"/>
              <a:t> 는 페이지당 몇 개의 게시물인지 선택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User_post.html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렌더링되어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웹브라우져에</a:t>
            </a:r>
            <a:r>
              <a:rPr lang="ko-KR" altLang="en-US" sz="1400" dirty="0"/>
              <a:t> 표시</a:t>
            </a:r>
            <a:endParaRPr lang="en-US" altLang="ko-KR" sz="1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53FF060-58F0-4366-9AA1-883792CE5955}"/>
              </a:ext>
            </a:extLst>
          </p:cNvPr>
          <p:cNvSpPr txBox="1">
            <a:spLocks/>
          </p:cNvSpPr>
          <p:nvPr/>
        </p:nvSpPr>
        <p:spPr>
          <a:xfrm>
            <a:off x="1091421" y="1144214"/>
            <a:ext cx="7768494" cy="517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dirty="0"/>
          </a:p>
          <a:p>
            <a:r>
              <a:rPr lang="en-US" altLang="ko-KR" dirty="0"/>
              <a:t>routes.py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77073F-5551-490B-B135-F04F5DAB5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5" y="1876208"/>
            <a:ext cx="7170826" cy="135912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45F0BCB-9C0B-4D97-B04D-3719CDC3E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44" y="3744376"/>
            <a:ext cx="7170825" cy="230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9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9. Pagination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&lt;a class&gt;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url_for</a:t>
            </a:r>
            <a:r>
              <a:rPr lang="en-US" altLang="ko-KR" sz="1400" dirty="0"/>
              <a:t>(‘</a:t>
            </a:r>
            <a:r>
              <a:rPr lang="en-US" altLang="ko-KR" sz="1400" dirty="0" err="1"/>
              <a:t>user_posts</a:t>
            </a:r>
            <a:r>
              <a:rPr lang="en-US" altLang="ko-KR" sz="1400" dirty="0"/>
              <a:t>’, username=</a:t>
            </a:r>
            <a:r>
              <a:rPr lang="en-US" altLang="ko-KR" sz="1400" dirty="0" err="1"/>
              <a:t>post.author.username</a:t>
            </a:r>
            <a:r>
              <a:rPr lang="en-US" altLang="ko-KR" sz="1400" dirty="0"/>
              <a:t> </a:t>
            </a:r>
            <a:r>
              <a:rPr lang="ko-KR" altLang="en-US" sz="1400" dirty="0"/>
              <a:t>추가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Post.date_posted.strftime</a:t>
            </a:r>
            <a:r>
              <a:rPr lang="en-US" altLang="ko-KR" sz="1400" dirty="0"/>
              <a:t>(‘%Y-%m-%d)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게시물이 업데이트된 시간 표시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설정하지 않으면 시</a:t>
            </a:r>
            <a:r>
              <a:rPr lang="en-US" altLang="ko-KR" sz="1400" dirty="0"/>
              <a:t>-</a:t>
            </a:r>
            <a:r>
              <a:rPr lang="ko-KR" altLang="en-US" sz="1400" dirty="0"/>
              <a:t>분</a:t>
            </a:r>
            <a:r>
              <a:rPr lang="en-US" altLang="ko-KR" sz="1400" dirty="0"/>
              <a:t>-</a:t>
            </a:r>
            <a:r>
              <a:rPr lang="ko-KR" altLang="en-US" sz="1400" dirty="0"/>
              <a:t>초까지 나온다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반복문으로 페이지 버튼에 대한 설정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Posts.iter_pages</a:t>
            </a:r>
            <a:r>
              <a:rPr lang="en-US" altLang="ko-KR" sz="1400" dirty="0"/>
              <a:t>(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Left_edge</a:t>
            </a:r>
            <a:r>
              <a:rPr lang="en-US" altLang="ko-KR" sz="1400" dirty="0"/>
              <a:t>=1 : </a:t>
            </a:r>
            <a:r>
              <a:rPr lang="ko-KR" altLang="en-US" sz="1400" dirty="0"/>
              <a:t>제일 왼쪽에 버튼을 몇 개 남길지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Right_edge</a:t>
            </a:r>
            <a:r>
              <a:rPr lang="en-US" altLang="ko-KR" sz="1400" dirty="0"/>
              <a:t>=1 : </a:t>
            </a:r>
            <a:r>
              <a:rPr lang="ko-KR" altLang="en-US" sz="1400" dirty="0"/>
              <a:t>제일 오른쪽에 버튼을 몇 개 남길지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Left_current</a:t>
            </a:r>
            <a:r>
              <a:rPr lang="en-US" altLang="ko-KR" sz="1400" dirty="0"/>
              <a:t>=1 : </a:t>
            </a:r>
            <a:r>
              <a:rPr lang="ko-KR" altLang="en-US" sz="1400" dirty="0"/>
              <a:t>현재 페이지의 왼쪽에 버튼을 몇 개 남길지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Right_current</a:t>
            </a:r>
            <a:r>
              <a:rPr lang="en-US" altLang="ko-KR" sz="1400" dirty="0"/>
              <a:t>=2 : </a:t>
            </a:r>
            <a:r>
              <a:rPr lang="ko-KR" altLang="en-US" sz="1400" dirty="0"/>
              <a:t>현재 페이지의 </a:t>
            </a:r>
            <a:r>
              <a:rPr lang="ko-KR" altLang="en-US" sz="1400" dirty="0" err="1"/>
              <a:t>오르쪽엔</a:t>
            </a:r>
            <a:r>
              <a:rPr lang="ko-KR" altLang="en-US" sz="1400" dirty="0"/>
              <a:t> 버튼을 몇 개 남길지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53FF060-58F0-4366-9AA1-883792CE5955}"/>
              </a:ext>
            </a:extLst>
          </p:cNvPr>
          <p:cNvSpPr txBox="1">
            <a:spLocks/>
          </p:cNvSpPr>
          <p:nvPr/>
        </p:nvSpPr>
        <p:spPr>
          <a:xfrm>
            <a:off x="1091421" y="1144214"/>
            <a:ext cx="7768494" cy="517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dirty="0"/>
          </a:p>
          <a:p>
            <a:r>
              <a:rPr lang="en-US" altLang="ko-KR" dirty="0"/>
              <a:t>home.html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94F7D3-A363-4454-88C8-EC980E257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91" y="1625818"/>
            <a:ext cx="7316883" cy="32913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F0C8487-AA91-462B-8594-EDDAE5951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16" y="4955669"/>
            <a:ext cx="7212558" cy="222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44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9. Pagination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User_posets.html </a:t>
            </a:r>
            <a:r>
              <a:rPr lang="ko-KR" altLang="en-US" sz="1400" dirty="0"/>
              <a:t>생성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Home.html</a:t>
            </a:r>
            <a:r>
              <a:rPr lang="ko-KR" altLang="en-US" sz="1400" dirty="0"/>
              <a:t> 그대로 복사해서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Block</a:t>
            </a:r>
            <a:r>
              <a:rPr lang="ko-KR" altLang="en-US" sz="1400" dirty="0"/>
              <a:t> </a:t>
            </a:r>
            <a:r>
              <a:rPr lang="en-US" altLang="ko-KR" sz="1400" dirty="0"/>
              <a:t>content</a:t>
            </a:r>
            <a:r>
              <a:rPr lang="ko-KR" altLang="en-US" sz="1400" dirty="0"/>
              <a:t> 밑에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&lt;h1 class="mb-3"&gt;Posts by {{ </a:t>
            </a:r>
            <a:r>
              <a:rPr lang="en-US" altLang="ko-KR" sz="1400" dirty="0" err="1"/>
              <a:t>user.username</a:t>
            </a:r>
            <a:r>
              <a:rPr lang="en-US" altLang="ko-KR" sz="1400" dirty="0"/>
              <a:t> }} ({{ </a:t>
            </a:r>
            <a:r>
              <a:rPr lang="en-US" altLang="ko-KR" sz="1400" dirty="0" err="1"/>
              <a:t>posts.total</a:t>
            </a:r>
            <a:r>
              <a:rPr lang="en-US" altLang="ko-KR" sz="1400" dirty="0"/>
              <a:t> }})&lt;/h1&gt;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추가해서 사용자 페이지임을 알려준다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53FF060-58F0-4366-9AA1-883792CE5955}"/>
              </a:ext>
            </a:extLst>
          </p:cNvPr>
          <p:cNvSpPr txBox="1">
            <a:spLocks/>
          </p:cNvSpPr>
          <p:nvPr/>
        </p:nvSpPr>
        <p:spPr>
          <a:xfrm>
            <a:off x="1091421" y="1144214"/>
            <a:ext cx="7768494" cy="517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dirty="0"/>
          </a:p>
          <a:p>
            <a:r>
              <a:rPr lang="en-US" altLang="ko-KR" dirty="0"/>
              <a:t>user_posts.html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9B7E1F-B8F4-473B-9957-05AD5B63B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89" y="2196693"/>
            <a:ext cx="7280185" cy="332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8865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1517</TotalTime>
  <Words>267</Words>
  <Application>Microsoft Office PowerPoint</Application>
  <PresentationFormat>와이드스크린</PresentationFormat>
  <Paragraphs>46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패싯</vt:lpstr>
      <vt:lpstr>Python Flask Tutorial:  Full-Featured Web App Part 5</vt:lpstr>
      <vt:lpstr>목차</vt:lpstr>
      <vt:lpstr>9. Pagination</vt:lpstr>
      <vt:lpstr>9. Pagination</vt:lpstr>
      <vt:lpstr>9. Pagination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heechul4296@gmail.com</cp:lastModifiedBy>
  <cp:revision>83</cp:revision>
  <dcterms:created xsi:type="dcterms:W3CDTF">2020-06-18T13:12:50Z</dcterms:created>
  <dcterms:modified xsi:type="dcterms:W3CDTF">2020-07-08T07:26:21Z</dcterms:modified>
</cp:coreProperties>
</file>