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29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ko-KR" sz="3600" dirty="0"/>
              <a:t>Python Flask Tutorial: </a:t>
            </a:r>
            <a:br>
              <a:rPr lang="en-US" altLang="ko-KR" sz="3600" dirty="0"/>
            </a:br>
            <a:r>
              <a:rPr lang="en-US" altLang="ko-KR" sz="3600" dirty="0"/>
              <a:t>Full-Featured Web App Part 11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Flask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9. Pagination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C25633-5E7C-401B-80DF-FB2B661BC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449" y="0"/>
            <a:ext cx="3102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8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Blueprints and Configuration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9. Pagination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677334" y="1894853"/>
            <a:ext cx="107748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플라스크는 어플리케이션 컴포넌트를 만들고 어플리케이션 내부나 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어플리케이션간에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 공통 패턴을 지원하기 위해 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블루프린트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(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blueprint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) 라는 개념을 사용</a:t>
            </a:r>
            <a:endParaRPr lang="en-US" altLang="ko-KR" sz="1400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블루프린트는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 보통 대형 어플리케이션이 동작하는 방식을 단순화하고 어플리케이션의 동작을 등록하기 위한 플라스크 확장에 대한 중앙 집중된 수단을 제공</a:t>
            </a:r>
            <a:endParaRPr lang="en-US" altLang="ko-KR" sz="1400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Blueprint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 객체는 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Flask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 어플리케이션 객체와 유사하게 동작하지만 실제로 어플리케이션은 아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님</a:t>
            </a:r>
            <a:endParaRPr lang="en-US" altLang="ko-KR" sz="1400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다만 어플리케이션을 생성하거나 확장하는 방식에 대한 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Blueprint</a:t>
            </a:r>
            <a:endParaRPr lang="ko-KR" altLang="ko-KR" sz="1400" dirty="0">
              <a:solidFill>
                <a:srgbClr val="404040"/>
              </a:solidFill>
              <a:latin typeface="Arial" panose="020B060402020202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53FF060-58F0-4366-9AA1-883792CE5955}"/>
              </a:ext>
            </a:extLst>
          </p:cNvPr>
          <p:cNvSpPr txBox="1">
            <a:spLocks/>
          </p:cNvSpPr>
          <p:nvPr/>
        </p:nvSpPr>
        <p:spPr>
          <a:xfrm>
            <a:off x="1091421" y="1144214"/>
            <a:ext cx="7768494" cy="517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dirty="0"/>
          </a:p>
          <a:p>
            <a:r>
              <a:rPr lang="en-US" altLang="ko-KR" dirty="0"/>
              <a:t>Why blueprint?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224EA2-425E-4F72-A585-2878E070D97F}"/>
              </a:ext>
            </a:extLst>
          </p:cNvPr>
          <p:cNvSpPr/>
          <p:nvPr/>
        </p:nvSpPr>
        <p:spPr>
          <a:xfrm>
            <a:off x="677334" y="3565891"/>
            <a:ext cx="107748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어플리케이션을 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Blueprint 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의 집합으로 고려해서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대형 어플리케이션에 있어서 이상적 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:</a:t>
            </a:r>
          </a:p>
          <a:p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      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프로젝트는 어플리케이션 객체를 인스턴스화하고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여러 확장을 초기화하고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, Blueprint 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의 묶음을 등록할 수 있다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어플리케이션 상에 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URL </a:t>
            </a:r>
            <a:r>
              <a:rPr lang="ko-KR" altLang="en-US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접두어와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/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또는 서브도메인으로 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Blueprint 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를 등록하여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 URL </a:t>
            </a:r>
            <a:r>
              <a:rPr lang="ko-KR" altLang="en-US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접두어와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/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또는 서브도메인에 있는 파라메터는 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Blueprint 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에 있는 모든 뷰 함수에 걸쳐 있는 공통 뷰 인자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기본값을 가진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)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가 된다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어플리케이션에 여러 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URL 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규칙을 가진 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Blueprint 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를 여러 번 등록한다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Blueprint 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를 통해 템플릿 필터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정적 파일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템플릿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그리고 다른 유틸리티를 제공한다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Blueprint 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는 어플리케이션이나 뷰 함수를 구현하지 않아도 된다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플라스크 확장을 초기화할 때 이런 경우 중 어떤 경우라도 어플리케이션에 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Blueprint 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를 등록한다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04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9. Pagination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677334" y="1894853"/>
            <a:ext cx="107748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Blueprint 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의 기본 개념은 어플리케이션에 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Blueprint 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이 등록될 때 실행할 동작을 기록한다는 것이다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. </a:t>
            </a: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플라스크는 요청을 보내고 하나의 끝점에서 다른 곳으로 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URL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을 생성할 때 뷰 함수와 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Blueprint 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의 연관을 맺는다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.</a:t>
            </a:r>
            <a:endParaRPr lang="ko-KR" altLang="ko-KR" sz="1400" dirty="0">
              <a:solidFill>
                <a:srgbClr val="404040"/>
              </a:solidFill>
              <a:latin typeface="Arial" panose="020B060402020202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53FF060-58F0-4366-9AA1-883792CE5955}"/>
              </a:ext>
            </a:extLst>
          </p:cNvPr>
          <p:cNvSpPr txBox="1">
            <a:spLocks/>
          </p:cNvSpPr>
          <p:nvPr/>
        </p:nvSpPr>
        <p:spPr>
          <a:xfrm>
            <a:off x="1091421" y="1144214"/>
            <a:ext cx="7768494" cy="517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dirty="0"/>
          </a:p>
          <a:p>
            <a:r>
              <a:rPr lang="en-US" altLang="ko-KR" dirty="0"/>
              <a:t>Blueprint </a:t>
            </a:r>
            <a:r>
              <a:rPr lang="ko-KR" altLang="en-US" dirty="0"/>
              <a:t>개념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D70202-365A-438E-8514-B75B858A2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43980"/>
            <a:ext cx="8377889" cy="257781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C7A5813-84F4-4D81-AF72-7D8A7C08976E}"/>
              </a:ext>
            </a:extLst>
          </p:cNvPr>
          <p:cNvSpPr/>
          <p:nvPr/>
        </p:nvSpPr>
        <p:spPr>
          <a:xfrm>
            <a:off x="677334" y="5247699"/>
            <a:ext cx="107748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@simple_page.route 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데코레이터와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 함수를 연결할 때 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Blueprint 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는 어플리케이션에 있는 그 함수를 등록하겠다는 의도를 기록</a:t>
            </a:r>
            <a:endParaRPr lang="en-US" altLang="ko-KR" sz="1400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게다가 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블루프린트는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 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Blueprint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 생성자(위의 경우에는 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simple_page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) 에 들어가는 그 이름을 가지고 등록된 함수의 끝점 앞에 붙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임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5C360F-E4DE-4330-86B1-C13C80502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63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9. Pagination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677334" y="1894853"/>
            <a:ext cx="107748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Blueprint 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등록</a:t>
            </a:r>
            <a:endParaRPr lang="ko-KR" altLang="ko-KR" sz="1400" dirty="0">
              <a:solidFill>
                <a:srgbClr val="404040"/>
              </a:solidFill>
              <a:latin typeface="Arial" panose="020B060402020202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53FF060-58F0-4366-9AA1-883792CE5955}"/>
              </a:ext>
            </a:extLst>
          </p:cNvPr>
          <p:cNvSpPr txBox="1">
            <a:spLocks/>
          </p:cNvSpPr>
          <p:nvPr/>
        </p:nvSpPr>
        <p:spPr>
          <a:xfrm>
            <a:off x="1091421" y="1144214"/>
            <a:ext cx="7768494" cy="517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dirty="0"/>
          </a:p>
          <a:p>
            <a:r>
              <a:rPr lang="en-US" altLang="ko-KR" dirty="0"/>
              <a:t>Blueprint </a:t>
            </a:r>
            <a:r>
              <a:rPr lang="ko-KR" altLang="en-US" dirty="0"/>
              <a:t>등록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7A5813-84F4-4D81-AF72-7D8A7C08976E}"/>
              </a:ext>
            </a:extLst>
          </p:cNvPr>
          <p:cNvSpPr/>
          <p:nvPr/>
        </p:nvSpPr>
        <p:spPr>
          <a:xfrm>
            <a:off x="677334" y="3737407"/>
            <a:ext cx="107748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어플리케이션에 등록된 규칙</a:t>
            </a:r>
            <a:endParaRPr lang="ko-KR" altLang="ko-KR" sz="1400" dirty="0">
              <a:solidFill>
                <a:srgbClr val="404040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5C360F-E4DE-4330-86B1-C13C80502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911BAD-B59B-4131-94F7-CBEEF38F9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49998"/>
            <a:ext cx="8688608" cy="12400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8C4A3A-90EA-467C-9C7D-474B6FC5E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192552"/>
            <a:ext cx="8688608" cy="84970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E613BCA-8EEB-4C10-A502-75E707F8D291}"/>
              </a:ext>
            </a:extLst>
          </p:cNvPr>
          <p:cNvSpPr/>
          <p:nvPr/>
        </p:nvSpPr>
        <p:spPr>
          <a:xfrm>
            <a:off x="677334" y="5189621"/>
            <a:ext cx="107748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첫 규칙은 명시적으로 어플리케이션에 있는 정적 파일에 대한 것</a:t>
            </a:r>
            <a:endParaRPr lang="en-US" altLang="ko-KR" sz="1400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그 다음 두 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규칙은 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simple_page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 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블루프린트의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 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show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 함수에 대한 것 볼 수 있는 것 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처럼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블루프린트의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 이름이 접두어로 붙어있고 점 (.) 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으로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구분되있다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142701F-3B99-49E7-9BDB-A8DD91730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2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9. Pagination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677334" y="1894853"/>
            <a:ext cx="107748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Blueprint 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리소스 폴더</a:t>
            </a:r>
            <a:endParaRPr lang="ko-KR" altLang="ko-KR" sz="1400" dirty="0">
              <a:solidFill>
                <a:srgbClr val="404040"/>
              </a:solidFill>
              <a:latin typeface="Arial" panose="020B060402020202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53FF060-58F0-4366-9AA1-883792CE5955}"/>
              </a:ext>
            </a:extLst>
          </p:cNvPr>
          <p:cNvSpPr txBox="1">
            <a:spLocks/>
          </p:cNvSpPr>
          <p:nvPr/>
        </p:nvSpPr>
        <p:spPr>
          <a:xfrm>
            <a:off x="1091421" y="1144214"/>
            <a:ext cx="7768494" cy="517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dirty="0"/>
          </a:p>
          <a:p>
            <a:r>
              <a:rPr lang="en-US" altLang="ko-KR" dirty="0"/>
              <a:t>Blueprint </a:t>
            </a:r>
            <a:r>
              <a:rPr lang="ko-KR" altLang="en-US" dirty="0"/>
              <a:t>리소스</a:t>
            </a:r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5C360F-E4DE-4330-86B1-C13C80502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613BCA-8EEB-4C10-A502-75E707F8D291}"/>
              </a:ext>
            </a:extLst>
          </p:cNvPr>
          <p:cNvSpPr/>
          <p:nvPr/>
        </p:nvSpPr>
        <p:spPr>
          <a:xfrm>
            <a:off x="677334" y="2429467"/>
            <a:ext cx="1077486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보통 어플리케이션처럼, 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블루프린트는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 폴더안에 포함되도록 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한다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다수의 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블루프린트</a:t>
            </a:r>
            <a:r>
              <a:rPr lang="ko-KR" altLang="en-US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들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이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 같은 폴더에서 제공될 수 있지만, 그런 경우가 될 필요도 없고 보통 권고하지 않는다.</a:t>
            </a: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폴더는 보통 __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name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__ 인 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Blueprint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 에 두번째 인자로 생각된다. </a:t>
            </a:r>
            <a:endParaRPr lang="en-US" altLang="ko-KR" sz="1400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이 인자는 어떤 논리적인 파이썬 모듈이나 패키지가 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블루프린트과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 상응되는지 알려준다. </a:t>
            </a:r>
            <a:endParaRPr lang="en-US" altLang="ko-KR" sz="1400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그것이 실제 파이썬 패키지를 가리킨다면 그 패키지 (파일 시스템의 폴더인) 는 리소스 폴더다. </a:t>
            </a:r>
            <a:endParaRPr lang="en-US" altLang="ko-KR" sz="1400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그것이 모듈이라면, 모듈이 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포함되있는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 패키지는 리소스 폴더가 될 것이다. 리소스 폴더가 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어떤것인지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 보기 위해서는 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Blueprint.root_path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 속성에 접근할 수 있다: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3D05D85-305B-4F39-B277-AB8E60136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5BA5905-8130-4FED-95E7-D61521783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4098976"/>
            <a:ext cx="8596668" cy="6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6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9. Pagination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677334" y="1894853"/>
            <a:ext cx="107748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정적 파일</a:t>
            </a:r>
            <a:endParaRPr lang="ko-KR" altLang="ko-KR" sz="1400" dirty="0">
              <a:solidFill>
                <a:srgbClr val="404040"/>
              </a:solidFill>
              <a:latin typeface="Arial" panose="020B060402020202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53FF060-58F0-4366-9AA1-883792CE5955}"/>
              </a:ext>
            </a:extLst>
          </p:cNvPr>
          <p:cNvSpPr txBox="1">
            <a:spLocks/>
          </p:cNvSpPr>
          <p:nvPr/>
        </p:nvSpPr>
        <p:spPr>
          <a:xfrm>
            <a:off x="1091421" y="1144214"/>
            <a:ext cx="7768494" cy="517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dirty="0"/>
          </a:p>
          <a:p>
            <a:r>
              <a:rPr lang="en-US" altLang="ko-KR" dirty="0"/>
              <a:t>Blueprint </a:t>
            </a:r>
            <a:r>
              <a:rPr lang="ko-KR" altLang="en-US" dirty="0"/>
              <a:t>리소스</a:t>
            </a:r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5C360F-E4DE-4330-86B1-C13C80502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613BCA-8EEB-4C10-A502-75E707F8D291}"/>
              </a:ext>
            </a:extLst>
          </p:cNvPr>
          <p:cNvSpPr/>
          <p:nvPr/>
        </p:nvSpPr>
        <p:spPr>
          <a:xfrm>
            <a:off x="677334" y="2429467"/>
            <a:ext cx="107748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블루프린트는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 </a:t>
            </a:r>
            <a:r>
              <a:rPr lang="en-US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static_folder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 키워드 인자를 통해서 파일시스템에 있는 폴더에 경로를 제공하여 정적 파일을 가진 폴더를 노출할 수 있다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. </a:t>
            </a: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그것은 절대 경로이거나 </a:t>
            </a:r>
            <a:r>
              <a:rPr lang="ko-KR" altLang="en-US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블루프린트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 폴더에 대해 상대 경로일 수 있다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:</a:t>
            </a:r>
            <a:endParaRPr lang="ko-KR" altLang="ko-KR" sz="1400" dirty="0">
              <a:solidFill>
                <a:srgbClr val="404040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3D05D85-305B-4F39-B277-AB8E60136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D7154B-B45A-4EC4-8B2D-F9C730673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352527"/>
            <a:ext cx="8596668" cy="48351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B319FE-0064-4F2A-8D87-7F84693B8AD5}"/>
              </a:ext>
            </a:extLst>
          </p:cNvPr>
          <p:cNvSpPr/>
          <p:nvPr/>
        </p:nvSpPr>
        <p:spPr>
          <a:xfrm>
            <a:off x="677334" y="4020434"/>
            <a:ext cx="107748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기본값으로 경로의 가장 오른쪽 부분이 웹에 노출되는 곳이다. </a:t>
            </a:r>
            <a:endParaRPr lang="en-US" altLang="ko-KR" sz="1400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폴더는 여기서 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static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 이라고 불리기 때문에 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블루프린트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 위치 + 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static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 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으로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 될 것이다. </a:t>
            </a:r>
            <a:endParaRPr lang="en-US" altLang="ko-KR" sz="1400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블루프린트이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 /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admin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 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으로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등록되있다고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 하면 정적 폴더는 /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admin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/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static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 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으로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 될 것이다.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A6BE8A8-E18A-446D-9429-29A69832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32599A-54AE-4B98-85E4-C4039DA27EDF}"/>
              </a:ext>
            </a:extLst>
          </p:cNvPr>
          <p:cNvSpPr/>
          <p:nvPr/>
        </p:nvSpPr>
        <p:spPr>
          <a:xfrm>
            <a:off x="677334" y="4943494"/>
            <a:ext cx="107748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끝점은 </a:t>
            </a:r>
            <a:r>
              <a:rPr lang="en-US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bluepirnt_name.static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 으로 되고 여러분은 어플리케이션의 정적 폴더에 한 것 처럼 그 끝점에 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URL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을 생성할 수 있다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:</a:t>
            </a:r>
            <a:endParaRPr lang="ko-KR" altLang="ko-KR" sz="1400" dirty="0">
              <a:solidFill>
                <a:srgbClr val="404040"/>
              </a:solidFill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AEE592-A2F2-4545-9805-F37014EF1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435667"/>
            <a:ext cx="8596668" cy="51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3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9. Pagination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677334" y="1894853"/>
            <a:ext cx="107748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Template</a:t>
            </a:r>
            <a:endParaRPr lang="ko-KR" altLang="ko-KR" sz="1400" dirty="0">
              <a:solidFill>
                <a:srgbClr val="404040"/>
              </a:solidFill>
              <a:latin typeface="Arial" panose="020B060402020202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53FF060-58F0-4366-9AA1-883792CE5955}"/>
              </a:ext>
            </a:extLst>
          </p:cNvPr>
          <p:cNvSpPr txBox="1">
            <a:spLocks/>
          </p:cNvSpPr>
          <p:nvPr/>
        </p:nvSpPr>
        <p:spPr>
          <a:xfrm>
            <a:off x="1091421" y="1144214"/>
            <a:ext cx="7768494" cy="517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dirty="0"/>
          </a:p>
          <a:p>
            <a:r>
              <a:rPr lang="en-US" altLang="ko-KR" dirty="0"/>
              <a:t>Blueprint </a:t>
            </a:r>
            <a:r>
              <a:rPr lang="ko-KR" altLang="en-US" dirty="0"/>
              <a:t>리소스</a:t>
            </a:r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5C360F-E4DE-4330-86B1-C13C80502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613BCA-8EEB-4C10-A502-75E707F8D291}"/>
              </a:ext>
            </a:extLst>
          </p:cNvPr>
          <p:cNvSpPr/>
          <p:nvPr/>
        </p:nvSpPr>
        <p:spPr>
          <a:xfrm>
            <a:off x="677334" y="2429467"/>
            <a:ext cx="107748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블루프린트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 템플릿을 노출하게 하고 싶다면 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Blueprint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 생성자에 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template_folder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 인자를 제공하여 노출할 수 있다: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3D05D85-305B-4F39-B277-AB8E60136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B319FE-0064-4F2A-8D87-7F84693B8AD5}"/>
              </a:ext>
            </a:extLst>
          </p:cNvPr>
          <p:cNvSpPr/>
          <p:nvPr/>
        </p:nvSpPr>
        <p:spPr>
          <a:xfrm>
            <a:off x="677334" y="3720520"/>
            <a:ext cx="107748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정적 파일에 관해서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그 경로는 절대 경로일 수 있고 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Blueprint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 리소스 폴더 대비 상대적일 수 있다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. </a:t>
            </a: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템플릿 폴더는 템플릿 검색경로에 추가되지만 실제 어플리케이션의 템플릿 폴더보다 낮은 우선순위를 갖는다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. </a:t>
            </a: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이런 방식으로 </a:t>
            </a:r>
            <a:r>
              <a:rPr lang="ko-KR" altLang="en-US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블루프린트가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 실제 어플리케이션에서 제공하는 템플릿을 쉽게 </a:t>
            </a:r>
            <a:r>
              <a:rPr lang="ko-KR" altLang="en-US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오버라이드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 할 수 있다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.</a:t>
            </a:r>
            <a:endParaRPr lang="ko-KR" altLang="ko-KR" sz="1400" dirty="0">
              <a:solidFill>
                <a:srgbClr val="404040"/>
              </a:solidFill>
              <a:latin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32599A-54AE-4B98-85E4-C4039DA27EDF}"/>
              </a:ext>
            </a:extLst>
          </p:cNvPr>
          <p:cNvSpPr/>
          <p:nvPr/>
        </p:nvSpPr>
        <p:spPr>
          <a:xfrm>
            <a:off x="677334" y="4665032"/>
            <a:ext cx="107748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그러므로 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yourapplication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/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admin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 폴더에 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Blueprint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가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 있고 </a:t>
            </a:r>
            <a:endParaRPr lang="en-US" altLang="ko-KR" sz="1400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'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admin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/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index.html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' 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를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 뿌려주고 </a:t>
            </a:r>
            <a:endParaRPr lang="en-US" altLang="ko-KR" sz="1400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template_folder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 로 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templates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 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를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 제공한다면 </a:t>
            </a:r>
            <a:endParaRPr lang="en-US" altLang="ko-KR" sz="1400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yourapplication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/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admin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/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templates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/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admin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/index.html 같이 파일을 생성해야 할 것이다.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FE8719D-630E-4600-A18C-1409F081D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43092"/>
            <a:ext cx="9955014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72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9. Pagination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677334" y="1894853"/>
            <a:ext cx="107748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하나의 페이지에서 다른 페이지로 링크하고 싶다면 보통 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블루프린트명을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 접두어로 하고 점 (.) 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으로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 URL 끝점을 구분하는 것처럼 </a:t>
            </a:r>
            <a:r>
              <a:rPr lang="ko-KR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url_for</a:t>
            </a:r>
            <a:r>
              <a:rPr lang="ko-KR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() 함수를 사용할 수 있다: 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53FF060-58F0-4366-9AA1-883792CE5955}"/>
              </a:ext>
            </a:extLst>
          </p:cNvPr>
          <p:cNvSpPr txBox="1">
            <a:spLocks/>
          </p:cNvSpPr>
          <p:nvPr/>
        </p:nvSpPr>
        <p:spPr>
          <a:xfrm>
            <a:off x="1091421" y="1144214"/>
            <a:ext cx="7768494" cy="517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dirty="0"/>
          </a:p>
          <a:p>
            <a:r>
              <a:rPr lang="en-US" altLang="ko-KR" dirty="0"/>
              <a:t>URL </a:t>
            </a:r>
            <a:r>
              <a:rPr lang="ko-KR" altLang="en-US" dirty="0" err="1"/>
              <a:t>만들리</a:t>
            </a:r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5C360F-E4DE-4330-86B1-C13C80502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3D05D85-305B-4F39-B277-AB8E60136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0C3E2BF-3FA0-4997-BCC8-F7CF8C564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04424A-99AF-4E64-8ECC-7C6654050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555976"/>
            <a:ext cx="8596668" cy="51727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7DAA8BD-F7B2-4C9C-A9D0-F86EC56987E0}"/>
              </a:ext>
            </a:extLst>
          </p:cNvPr>
          <p:cNvSpPr/>
          <p:nvPr/>
        </p:nvSpPr>
        <p:spPr>
          <a:xfrm>
            <a:off x="677334" y="3220422"/>
            <a:ext cx="107748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추가적으로 여러분이 </a:t>
            </a:r>
            <a:r>
              <a:rPr lang="ko-KR" altLang="en-US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블루프린트의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 뷰 함수에 있거나 뿌려진 템플릿에 있고 같은 </a:t>
            </a:r>
            <a:r>
              <a:rPr lang="ko-KR" altLang="en-US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블루프린트의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 다른 끝점으로 링크를 걸고 싶다면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점을 접두어로 하여 끝점에 붙여서 상대적인 </a:t>
            </a:r>
            <a:r>
              <a:rPr lang="ko-KR" altLang="en-US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리디렉션을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 사용할 수 있다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:</a:t>
            </a:r>
            <a:endParaRPr lang="ko-KR" altLang="ko-KR" sz="1400" dirty="0">
              <a:solidFill>
                <a:srgbClr val="404040"/>
              </a:solidFill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EF8D670-2431-4D0C-8C9D-BAAE98CB4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3890810"/>
            <a:ext cx="8596668" cy="48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34354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1401</TotalTime>
  <Words>674</Words>
  <Application>Microsoft Office PowerPoint</Application>
  <PresentationFormat>와이드스크린</PresentationFormat>
  <Paragraphs>70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패싯</vt:lpstr>
      <vt:lpstr>Python Flask Tutorial:  Full-Featured Web App Part 11</vt:lpstr>
      <vt:lpstr>목차</vt:lpstr>
      <vt:lpstr>9. Pagination</vt:lpstr>
      <vt:lpstr>9. Pagination</vt:lpstr>
      <vt:lpstr>9. Pagination</vt:lpstr>
      <vt:lpstr>9. Pagination</vt:lpstr>
      <vt:lpstr>9. Pagination</vt:lpstr>
      <vt:lpstr>9. Pagination</vt:lpstr>
      <vt:lpstr>9. Pagination</vt:lpstr>
      <vt:lpstr>9. Pagination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heechul4296@gmail.com</cp:lastModifiedBy>
  <cp:revision>90</cp:revision>
  <dcterms:created xsi:type="dcterms:W3CDTF">2020-06-18T13:12:50Z</dcterms:created>
  <dcterms:modified xsi:type="dcterms:W3CDTF">2020-07-08T06:44:17Z</dcterms:modified>
</cp:coreProperties>
</file>